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3" r:id="rId2"/>
    <p:sldId id="305" r:id="rId3"/>
    <p:sldId id="304" r:id="rId4"/>
    <p:sldId id="310" r:id="rId5"/>
    <p:sldId id="308" r:id="rId6"/>
    <p:sldId id="309" r:id="rId7"/>
    <p:sldId id="30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763"/>
    <a:srgbClr val="CFE2F3"/>
    <a:srgbClr val="EA9999"/>
    <a:srgbClr val="F4B183"/>
    <a:srgbClr val="843C0C"/>
    <a:srgbClr val="FBE5D6"/>
    <a:srgbClr val="FFF2CC"/>
    <a:srgbClr val="C5E0B4"/>
    <a:srgbClr val="FFE699"/>
    <a:srgbClr val="C9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階 志文" userId="cb4ba3c9f5d7561c" providerId="LiveId" clId="{97DF4CDB-9DCB-40D5-9BDD-2D6EED22921F}"/>
    <pc:docChg chg="undo redo custSel addSld delSld modSld sldOrd">
      <pc:chgData name="高階 志文" userId="cb4ba3c9f5d7561c" providerId="LiveId" clId="{97DF4CDB-9DCB-40D5-9BDD-2D6EED22921F}" dt="2023-05-21T10:07:34.220" v="2356"/>
      <pc:docMkLst>
        <pc:docMk/>
      </pc:docMkLst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028547609" sldId="258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66025719" sldId="259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286487085" sldId="260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049073167" sldId="261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847752380" sldId="262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933104800" sldId="263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654216163" sldId="264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365704447" sldId="265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4140571431" sldId="266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53909698" sldId="267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4089195977" sldId="268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828245499" sldId="269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052108406" sldId="270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636561000" sldId="271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790007334" sldId="272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694335537" sldId="273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115361700" sldId="274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492938738" sldId="275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091288726" sldId="276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603598866" sldId="277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12615627" sldId="278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257850194" sldId="279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173381297" sldId="280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64268840" sldId="281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479414653" sldId="282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034127756" sldId="283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215833702" sldId="284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687349697" sldId="285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615808897" sldId="286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4241631735" sldId="287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961454582" sldId="288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935801225" sldId="289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4179425071" sldId="290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412058404" sldId="291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490620218" sldId="292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747879024" sldId="293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31241314" sldId="294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719465450" sldId="295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02358711" sldId="296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3939524651" sldId="297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606038571" sldId="298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765641064" sldId="299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141308853" sldId="300"/>
        </pc:sldMkLst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645921096" sldId="301"/>
        </pc:sldMkLst>
      </pc:sldChg>
      <pc:sldChg chg="modSp mod ord">
        <pc:chgData name="高階 志文" userId="cb4ba3c9f5d7561c" providerId="LiveId" clId="{97DF4CDB-9DCB-40D5-9BDD-2D6EED22921F}" dt="2023-05-21T10:07:34.220" v="2356"/>
        <pc:sldMkLst>
          <pc:docMk/>
          <pc:sldMk cId="1132968245" sldId="302"/>
        </pc:sldMkLst>
        <pc:spChg chg="mod">
          <ac:chgData name="高階 志文" userId="cb4ba3c9f5d7561c" providerId="LiveId" clId="{97DF4CDB-9DCB-40D5-9BDD-2D6EED22921F}" dt="2023-05-21T09:37:19.305" v="1425" actId="20577"/>
          <ac:spMkLst>
            <pc:docMk/>
            <pc:sldMk cId="1132968245" sldId="302"/>
            <ac:spMk id="5" creationId="{2D505B1B-04EB-3F4D-6056-AE376C896910}"/>
          </ac:spMkLst>
        </pc:spChg>
      </pc:sldChg>
      <pc:sldChg chg="addSp delSp modSp mod">
        <pc:chgData name="高階 志文" userId="cb4ba3c9f5d7561c" providerId="LiveId" clId="{97DF4CDB-9DCB-40D5-9BDD-2D6EED22921F}" dt="2023-05-21T08:59:37.797" v="157" actId="1076"/>
        <pc:sldMkLst>
          <pc:docMk/>
          <pc:sldMk cId="1370527459" sldId="303"/>
        </pc:sldMkLst>
        <pc:spChg chg="add mod">
          <ac:chgData name="高階 志文" userId="cb4ba3c9f5d7561c" providerId="LiveId" clId="{97DF4CDB-9DCB-40D5-9BDD-2D6EED22921F}" dt="2023-05-21T08:57:51.479" v="26" actId="14100"/>
          <ac:spMkLst>
            <pc:docMk/>
            <pc:sldMk cId="1370527459" sldId="303"/>
            <ac:spMk id="2" creationId="{2C4C3B6B-6647-FF17-11C7-AA2C644A65F1}"/>
          </ac:spMkLst>
        </pc:spChg>
        <pc:spChg chg="add mod">
          <ac:chgData name="高階 志文" userId="cb4ba3c9f5d7561c" providerId="LiveId" clId="{97DF4CDB-9DCB-40D5-9BDD-2D6EED22921F}" dt="2023-05-21T08:59:10.609" v="149" actId="20577"/>
          <ac:spMkLst>
            <pc:docMk/>
            <pc:sldMk cId="1370527459" sldId="303"/>
            <ac:spMk id="3" creationId="{59EADFBF-2CB5-B2DB-7007-6F83B9BA8F2C}"/>
          </ac:spMkLst>
        </pc:spChg>
        <pc:spChg chg="add mod">
          <ac:chgData name="高階 志文" userId="cb4ba3c9f5d7561c" providerId="LiveId" clId="{97DF4CDB-9DCB-40D5-9BDD-2D6EED22921F}" dt="2023-05-21T08:57:46.734" v="25" actId="571"/>
          <ac:spMkLst>
            <pc:docMk/>
            <pc:sldMk cId="1370527459" sldId="303"/>
            <ac:spMk id="4" creationId="{F6D2B1F3-A160-203D-D119-DA88D22694E5}"/>
          </ac:spMkLst>
        </pc:spChg>
        <pc:spChg chg="del mod">
          <ac:chgData name="高階 志文" userId="cb4ba3c9f5d7561c" providerId="LiveId" clId="{97DF4CDB-9DCB-40D5-9BDD-2D6EED22921F}" dt="2023-05-21T08:59:15.762" v="150" actId="478"/>
          <ac:spMkLst>
            <pc:docMk/>
            <pc:sldMk cId="1370527459" sldId="303"/>
            <ac:spMk id="5" creationId="{BD755417-3DFE-ADDA-F9CB-5CAB8E98318C}"/>
          </ac:spMkLst>
        </pc:spChg>
        <pc:spChg chg="del mod">
          <ac:chgData name="高階 志文" userId="cb4ba3c9f5d7561c" providerId="LiveId" clId="{97DF4CDB-9DCB-40D5-9BDD-2D6EED22921F}" dt="2023-05-21T08:58:19.985" v="38"/>
          <ac:spMkLst>
            <pc:docMk/>
            <pc:sldMk cId="1370527459" sldId="303"/>
            <ac:spMk id="12" creationId="{942AD3EA-3FDF-BCC0-EB22-446BD36E895D}"/>
          </ac:spMkLst>
        </pc:spChg>
        <pc:grpChg chg="mod">
          <ac:chgData name="高階 志文" userId="cb4ba3c9f5d7561c" providerId="LiveId" clId="{97DF4CDB-9DCB-40D5-9BDD-2D6EED22921F}" dt="2023-05-21T08:59:37.797" v="157" actId="1076"/>
          <ac:grpSpMkLst>
            <pc:docMk/>
            <pc:sldMk cId="1370527459" sldId="303"/>
            <ac:grpSpMk id="19" creationId="{5515DBD8-01DA-EE28-72B8-AD1695ECE0FD}"/>
          </ac:grpSpMkLst>
        </pc:grpChg>
        <pc:cxnChg chg="add mod">
          <ac:chgData name="高階 志文" userId="cb4ba3c9f5d7561c" providerId="LiveId" clId="{97DF4CDB-9DCB-40D5-9BDD-2D6EED22921F}" dt="2023-05-21T08:59:19.755" v="152" actId="571"/>
          <ac:cxnSpMkLst>
            <pc:docMk/>
            <pc:sldMk cId="1370527459" sldId="303"/>
            <ac:cxnSpMk id="6" creationId="{C833F298-4CEA-2B0E-1976-08ACB4C6971D}"/>
          </ac:cxnSpMkLst>
        </pc:cxnChg>
        <pc:cxnChg chg="add mod">
          <ac:chgData name="高階 志文" userId="cb4ba3c9f5d7561c" providerId="LiveId" clId="{97DF4CDB-9DCB-40D5-9BDD-2D6EED22921F}" dt="2023-05-21T08:59:34.867" v="156" actId="12788"/>
          <ac:cxnSpMkLst>
            <pc:docMk/>
            <pc:sldMk cId="1370527459" sldId="303"/>
            <ac:cxnSpMk id="7" creationId="{E3C31E50-3082-6C9B-2A93-73ADD873E8F5}"/>
          </ac:cxnSpMkLst>
        </pc:cxnChg>
        <pc:cxnChg chg="mod ord">
          <ac:chgData name="高階 志文" userId="cb4ba3c9f5d7561c" providerId="LiveId" clId="{97DF4CDB-9DCB-40D5-9BDD-2D6EED22921F}" dt="2023-05-21T08:59:25.600" v="154" actId="208"/>
          <ac:cxnSpMkLst>
            <pc:docMk/>
            <pc:sldMk cId="1370527459" sldId="303"/>
            <ac:cxnSpMk id="10" creationId="{7D770D83-F5FE-A8C9-B544-ED42DE0E41EA}"/>
          </ac:cxnSpMkLst>
        </pc:cxnChg>
      </pc:sldChg>
      <pc:sldChg chg="addSp delSp modSp mod">
        <pc:chgData name="高階 志文" userId="cb4ba3c9f5d7561c" providerId="LiveId" clId="{97DF4CDB-9DCB-40D5-9BDD-2D6EED22921F}" dt="2023-05-21T09:36:46.245" v="1419" actId="20577"/>
        <pc:sldMkLst>
          <pc:docMk/>
          <pc:sldMk cId="3516375131" sldId="304"/>
        </pc:sldMkLst>
        <pc:spChg chg="mod">
          <ac:chgData name="高階 志文" userId="cb4ba3c9f5d7561c" providerId="LiveId" clId="{97DF4CDB-9DCB-40D5-9BDD-2D6EED22921F}" dt="2023-05-21T09:18:18.588" v="1039"/>
          <ac:spMkLst>
            <pc:docMk/>
            <pc:sldMk cId="3516375131" sldId="304"/>
            <ac:spMk id="3" creationId="{6FE1B6FF-375A-F638-08F2-618C2D5E6D92}"/>
          </ac:spMkLst>
        </pc:spChg>
        <pc:spChg chg="mod">
          <ac:chgData name="高階 志文" userId="cb4ba3c9f5d7561c" providerId="LiveId" clId="{97DF4CDB-9DCB-40D5-9BDD-2D6EED22921F}" dt="2023-05-21T09:19:38.588" v="1048" actId="207"/>
          <ac:spMkLst>
            <pc:docMk/>
            <pc:sldMk cId="3516375131" sldId="304"/>
            <ac:spMk id="8" creationId="{DE06D687-A494-7158-60A7-D1674B1B7B27}"/>
          </ac:spMkLst>
        </pc:spChg>
        <pc:spChg chg="mod">
          <ac:chgData name="高階 志文" userId="cb4ba3c9f5d7561c" providerId="LiveId" clId="{97DF4CDB-9DCB-40D5-9BDD-2D6EED22921F}" dt="2023-05-21T09:18:49.268" v="1041"/>
          <ac:spMkLst>
            <pc:docMk/>
            <pc:sldMk cId="3516375131" sldId="304"/>
            <ac:spMk id="9" creationId="{2E7B090D-8BF6-FD3A-CA6B-7CA12169596A}"/>
          </ac:spMkLst>
        </pc:spChg>
        <pc:spChg chg="del">
          <ac:chgData name="高階 志文" userId="cb4ba3c9f5d7561c" providerId="LiveId" clId="{97DF4CDB-9DCB-40D5-9BDD-2D6EED22921F}" dt="2023-05-21T09:18:43.648" v="1040" actId="478"/>
          <ac:spMkLst>
            <pc:docMk/>
            <pc:sldMk cId="3516375131" sldId="304"/>
            <ac:spMk id="11" creationId="{C925ED17-7979-AC93-BE17-B78423BDA79D}"/>
          </ac:spMkLst>
        </pc:spChg>
        <pc:spChg chg="mod">
          <ac:chgData name="高階 志文" userId="cb4ba3c9f5d7561c" providerId="LiveId" clId="{97DF4CDB-9DCB-40D5-9BDD-2D6EED22921F}" dt="2023-05-21T09:35:53.105" v="1390" actId="165"/>
          <ac:spMkLst>
            <pc:docMk/>
            <pc:sldMk cId="3516375131" sldId="304"/>
            <ac:spMk id="12" creationId="{352E0169-605B-2AAA-B929-FA78B1628929}"/>
          </ac:spMkLst>
        </pc:spChg>
        <pc:spChg chg="mod">
          <ac:chgData name="高階 志文" userId="cb4ba3c9f5d7561c" providerId="LiveId" clId="{97DF4CDB-9DCB-40D5-9BDD-2D6EED22921F}" dt="2023-05-21T09:35:53.105" v="1390" actId="165"/>
          <ac:spMkLst>
            <pc:docMk/>
            <pc:sldMk cId="3516375131" sldId="304"/>
            <ac:spMk id="13" creationId="{EA157DE9-82D6-52A5-06A8-43DBFE32E97C}"/>
          </ac:spMkLst>
        </pc:spChg>
        <pc:spChg chg="add mod topLvl">
          <ac:chgData name="高階 志文" userId="cb4ba3c9f5d7561c" providerId="LiveId" clId="{97DF4CDB-9DCB-40D5-9BDD-2D6EED22921F}" dt="2023-05-21T09:36:27.415" v="1406" actId="20577"/>
          <ac:spMkLst>
            <pc:docMk/>
            <pc:sldMk cId="3516375131" sldId="304"/>
            <ac:spMk id="14" creationId="{24D7B871-31BA-6EB6-3C80-43CDD6422463}"/>
          </ac:spMkLst>
        </pc:spChg>
        <pc:spChg chg="mod">
          <ac:chgData name="高階 志文" userId="cb4ba3c9f5d7561c" providerId="LiveId" clId="{97DF4CDB-9DCB-40D5-9BDD-2D6EED22921F}" dt="2023-05-21T09:18:49.268" v="1041"/>
          <ac:spMkLst>
            <pc:docMk/>
            <pc:sldMk cId="3516375131" sldId="304"/>
            <ac:spMk id="16" creationId="{265D0711-AB69-FE25-A215-C277D010ECB0}"/>
          </ac:spMkLst>
        </pc:spChg>
        <pc:spChg chg="mod">
          <ac:chgData name="高階 志文" userId="cb4ba3c9f5d7561c" providerId="LiveId" clId="{97DF4CDB-9DCB-40D5-9BDD-2D6EED22921F}" dt="2023-05-21T09:18:49.268" v="1041"/>
          <ac:spMkLst>
            <pc:docMk/>
            <pc:sldMk cId="3516375131" sldId="304"/>
            <ac:spMk id="17" creationId="{8776AD16-93D1-E162-FC1A-8AC8E162473B}"/>
          </ac:spMkLst>
        </pc:spChg>
        <pc:spChg chg="add del mod">
          <ac:chgData name="高階 志文" userId="cb4ba3c9f5d7561c" providerId="LiveId" clId="{97DF4CDB-9DCB-40D5-9BDD-2D6EED22921F}" dt="2023-05-21T09:19:11.158" v="1045" actId="478"/>
          <ac:spMkLst>
            <pc:docMk/>
            <pc:sldMk cId="3516375131" sldId="304"/>
            <ac:spMk id="18" creationId="{541D3EDC-009A-A3EB-CD5D-9C68ACBE0269}"/>
          </ac:spMkLst>
        </pc:spChg>
        <pc:spChg chg="mod">
          <ac:chgData name="高階 志文" userId="cb4ba3c9f5d7561c" providerId="LiveId" clId="{97DF4CDB-9DCB-40D5-9BDD-2D6EED22921F}" dt="2023-05-21T09:18:49.268" v="1041"/>
          <ac:spMkLst>
            <pc:docMk/>
            <pc:sldMk cId="3516375131" sldId="304"/>
            <ac:spMk id="20" creationId="{79CE0721-1B4E-1DB3-F653-FFEBE1B168B6}"/>
          </ac:spMkLst>
        </pc:spChg>
        <pc:spChg chg="mod">
          <ac:chgData name="高階 志文" userId="cb4ba3c9f5d7561c" providerId="LiveId" clId="{97DF4CDB-9DCB-40D5-9BDD-2D6EED22921F}" dt="2023-05-21T09:18:49.268" v="1041"/>
          <ac:spMkLst>
            <pc:docMk/>
            <pc:sldMk cId="3516375131" sldId="304"/>
            <ac:spMk id="21" creationId="{5800625F-4726-57CE-B506-2A6F997BB26D}"/>
          </ac:spMkLst>
        </pc:spChg>
        <pc:spChg chg="add del mod">
          <ac:chgData name="高階 志文" userId="cb4ba3c9f5d7561c" providerId="LiveId" clId="{97DF4CDB-9DCB-40D5-9BDD-2D6EED22921F}" dt="2023-05-21T09:19:12.708" v="1046" actId="478"/>
          <ac:spMkLst>
            <pc:docMk/>
            <pc:sldMk cId="3516375131" sldId="304"/>
            <ac:spMk id="22" creationId="{B280FF02-5D4A-C689-C1C2-E20312891595}"/>
          </ac:spMkLst>
        </pc:spChg>
        <pc:spChg chg="add mod">
          <ac:chgData name="高階 志文" userId="cb4ba3c9f5d7561c" providerId="LiveId" clId="{97DF4CDB-9DCB-40D5-9BDD-2D6EED22921F}" dt="2023-05-21T09:23:12.367" v="1166" actId="20577"/>
          <ac:spMkLst>
            <pc:docMk/>
            <pc:sldMk cId="3516375131" sldId="304"/>
            <ac:spMk id="25" creationId="{0691AD60-EB85-9CB8-0022-E098519E6300}"/>
          </ac:spMkLst>
        </pc:spChg>
        <pc:spChg chg="add mod topLvl">
          <ac:chgData name="高階 志文" userId="cb4ba3c9f5d7561c" providerId="LiveId" clId="{97DF4CDB-9DCB-40D5-9BDD-2D6EED22921F}" dt="2023-05-21T09:36:30.565" v="1407" actId="1076"/>
          <ac:spMkLst>
            <pc:docMk/>
            <pc:sldMk cId="3516375131" sldId="304"/>
            <ac:spMk id="51" creationId="{72D9D2B3-FEF6-DD3C-08E1-F29F88F9DFA9}"/>
          </ac:spMkLst>
        </pc:spChg>
        <pc:spChg chg="add del mod">
          <ac:chgData name="高階 志文" userId="cb4ba3c9f5d7561c" providerId="LiveId" clId="{97DF4CDB-9DCB-40D5-9BDD-2D6EED22921F}" dt="2023-05-21T09:30:01.277" v="1295" actId="478"/>
          <ac:spMkLst>
            <pc:docMk/>
            <pc:sldMk cId="3516375131" sldId="304"/>
            <ac:spMk id="53" creationId="{F5D0FE1B-1ADE-176C-1513-DAA2E059ADCB}"/>
          </ac:spMkLst>
        </pc:spChg>
        <pc:spChg chg="mod">
          <ac:chgData name="高階 志文" userId="cb4ba3c9f5d7561c" providerId="LiveId" clId="{97DF4CDB-9DCB-40D5-9BDD-2D6EED22921F}" dt="2023-05-21T09:29:32.248" v="1289" actId="571"/>
          <ac:spMkLst>
            <pc:docMk/>
            <pc:sldMk cId="3516375131" sldId="304"/>
            <ac:spMk id="58" creationId="{81F8789B-6A67-68AE-7192-F739468D39CE}"/>
          </ac:spMkLst>
        </pc:spChg>
        <pc:spChg chg="mod">
          <ac:chgData name="高階 志文" userId="cb4ba3c9f5d7561c" providerId="LiveId" clId="{97DF4CDB-9DCB-40D5-9BDD-2D6EED22921F}" dt="2023-05-21T09:29:32.248" v="1289" actId="571"/>
          <ac:spMkLst>
            <pc:docMk/>
            <pc:sldMk cId="3516375131" sldId="304"/>
            <ac:spMk id="59" creationId="{38DBE468-1732-80E4-3E19-0F455BB78AA7}"/>
          </ac:spMkLst>
        </pc:spChg>
        <pc:spChg chg="add mod">
          <ac:chgData name="高階 志文" userId="cb4ba3c9f5d7561c" providerId="LiveId" clId="{97DF4CDB-9DCB-40D5-9BDD-2D6EED22921F}" dt="2023-05-21T09:29:32.248" v="1289" actId="571"/>
          <ac:spMkLst>
            <pc:docMk/>
            <pc:sldMk cId="3516375131" sldId="304"/>
            <ac:spMk id="60" creationId="{1F465280-52E1-8C47-3C24-29281FC16064}"/>
          </ac:spMkLst>
        </pc:spChg>
        <pc:spChg chg="mod">
          <ac:chgData name="高階 志文" userId="cb4ba3c9f5d7561c" providerId="LiveId" clId="{97DF4CDB-9DCB-40D5-9BDD-2D6EED22921F}" dt="2023-05-21T09:29:39.177" v="1290" actId="571"/>
          <ac:spMkLst>
            <pc:docMk/>
            <pc:sldMk cId="3516375131" sldId="304"/>
            <ac:spMk id="65" creationId="{1B00FE50-6E77-1BAE-9D5C-1BA15A0CF3CC}"/>
          </ac:spMkLst>
        </pc:spChg>
        <pc:spChg chg="mod">
          <ac:chgData name="高階 志文" userId="cb4ba3c9f5d7561c" providerId="LiveId" clId="{97DF4CDB-9DCB-40D5-9BDD-2D6EED22921F}" dt="2023-05-21T09:29:42.806" v="1294" actId="20577"/>
          <ac:spMkLst>
            <pc:docMk/>
            <pc:sldMk cId="3516375131" sldId="304"/>
            <ac:spMk id="66" creationId="{91931F29-6891-F963-9E19-B370FA9FFEFA}"/>
          </ac:spMkLst>
        </pc:spChg>
        <pc:spChg chg="add del mod">
          <ac:chgData name="高階 志文" userId="cb4ba3c9f5d7561c" providerId="LiveId" clId="{97DF4CDB-9DCB-40D5-9BDD-2D6EED22921F}" dt="2023-05-21T09:30:06.646" v="1297" actId="478"/>
          <ac:spMkLst>
            <pc:docMk/>
            <pc:sldMk cId="3516375131" sldId="304"/>
            <ac:spMk id="67" creationId="{C5B867B0-A35B-3A34-90B1-D3200C229A41}"/>
          </ac:spMkLst>
        </pc:spChg>
        <pc:spChg chg="add del mod">
          <ac:chgData name="高階 志文" userId="cb4ba3c9f5d7561c" providerId="LiveId" clId="{97DF4CDB-9DCB-40D5-9BDD-2D6EED22921F}" dt="2023-05-21T09:30:08.046" v="1298" actId="478"/>
          <ac:spMkLst>
            <pc:docMk/>
            <pc:sldMk cId="3516375131" sldId="304"/>
            <ac:spMk id="70" creationId="{2EE6D42F-EB5F-E818-69B4-36474BC474AC}"/>
          </ac:spMkLst>
        </pc:spChg>
        <pc:spChg chg="add del mod">
          <ac:chgData name="高階 志文" userId="cb4ba3c9f5d7561c" providerId="LiveId" clId="{97DF4CDB-9DCB-40D5-9BDD-2D6EED22921F}" dt="2023-05-21T09:30:08.918" v="1299" actId="478"/>
          <ac:spMkLst>
            <pc:docMk/>
            <pc:sldMk cId="3516375131" sldId="304"/>
            <ac:spMk id="72" creationId="{6BAA0907-E26E-CBDF-0EB9-0BF422AFAFFD}"/>
          </ac:spMkLst>
        </pc:spChg>
        <pc:spChg chg="mod">
          <ac:chgData name="高階 志文" userId="cb4ba3c9f5d7561c" providerId="LiveId" clId="{97DF4CDB-9DCB-40D5-9BDD-2D6EED22921F}" dt="2023-05-21T09:30:16.526" v="1300" actId="571"/>
          <ac:spMkLst>
            <pc:docMk/>
            <pc:sldMk cId="3516375131" sldId="304"/>
            <ac:spMk id="74" creationId="{DF1721D1-175D-C063-FE59-45F5A9F00FBC}"/>
          </ac:spMkLst>
        </pc:spChg>
        <pc:spChg chg="mod">
          <ac:chgData name="高階 志文" userId="cb4ba3c9f5d7561c" providerId="LiveId" clId="{97DF4CDB-9DCB-40D5-9BDD-2D6EED22921F}" dt="2023-05-21T09:30:37.057" v="1308" actId="20577"/>
          <ac:spMkLst>
            <pc:docMk/>
            <pc:sldMk cId="3516375131" sldId="304"/>
            <ac:spMk id="75" creationId="{9D9A278B-4787-C235-F8A3-73CD95F9C3AF}"/>
          </ac:spMkLst>
        </pc:spChg>
        <pc:spChg chg="add mod">
          <ac:chgData name="高階 志文" userId="cb4ba3c9f5d7561c" providerId="LiveId" clId="{97DF4CDB-9DCB-40D5-9BDD-2D6EED22921F}" dt="2023-05-21T09:30:17.856" v="1301" actId="164"/>
          <ac:spMkLst>
            <pc:docMk/>
            <pc:sldMk cId="3516375131" sldId="304"/>
            <ac:spMk id="76" creationId="{27C50BAE-6241-3C03-5C9B-365D701AD0D8}"/>
          </ac:spMkLst>
        </pc:spChg>
        <pc:spChg chg="add mod">
          <ac:chgData name="高階 志文" userId="cb4ba3c9f5d7561c" providerId="LiveId" clId="{97DF4CDB-9DCB-40D5-9BDD-2D6EED22921F}" dt="2023-05-21T09:30:17.856" v="1301" actId="164"/>
          <ac:spMkLst>
            <pc:docMk/>
            <pc:sldMk cId="3516375131" sldId="304"/>
            <ac:spMk id="78" creationId="{BD230AA0-5214-79A2-275F-BA74381F4981}"/>
          </ac:spMkLst>
        </pc:spChg>
        <pc:spChg chg="mod">
          <ac:chgData name="高階 志文" userId="cb4ba3c9f5d7561c" providerId="LiveId" clId="{97DF4CDB-9DCB-40D5-9BDD-2D6EED22921F}" dt="2023-05-21T09:30:27.240" v="1303" actId="571"/>
          <ac:spMkLst>
            <pc:docMk/>
            <pc:sldMk cId="3516375131" sldId="304"/>
            <ac:spMk id="83" creationId="{9EAF6355-C252-BF6D-4100-DDB77DDE2F5E}"/>
          </ac:spMkLst>
        </pc:spChg>
        <pc:spChg chg="mod">
          <ac:chgData name="高階 志文" userId="cb4ba3c9f5d7561c" providerId="LiveId" clId="{97DF4CDB-9DCB-40D5-9BDD-2D6EED22921F}" dt="2023-05-21T09:30:27.240" v="1303" actId="571"/>
          <ac:spMkLst>
            <pc:docMk/>
            <pc:sldMk cId="3516375131" sldId="304"/>
            <ac:spMk id="85" creationId="{4C1BD1A2-6107-6323-CCC3-041FE9751158}"/>
          </ac:spMkLst>
        </pc:spChg>
        <pc:spChg chg="mod">
          <ac:chgData name="高階 志文" userId="cb4ba3c9f5d7561c" providerId="LiveId" clId="{97DF4CDB-9DCB-40D5-9BDD-2D6EED22921F}" dt="2023-05-21T09:30:27.240" v="1303" actId="571"/>
          <ac:spMkLst>
            <pc:docMk/>
            <pc:sldMk cId="3516375131" sldId="304"/>
            <ac:spMk id="86" creationId="{5103EF16-4CE2-04B7-2373-47F1DB25ACF0}"/>
          </ac:spMkLst>
        </pc:spChg>
        <pc:spChg chg="mod">
          <ac:chgData name="高階 志文" userId="cb4ba3c9f5d7561c" providerId="LiveId" clId="{97DF4CDB-9DCB-40D5-9BDD-2D6EED22921F}" dt="2023-05-21T09:30:40.026" v="1310" actId="20577"/>
          <ac:spMkLst>
            <pc:docMk/>
            <pc:sldMk cId="3516375131" sldId="304"/>
            <ac:spMk id="87" creationId="{5986C9AD-7362-C85D-F5BC-26E250CFCBC6}"/>
          </ac:spMkLst>
        </pc:spChg>
        <pc:spChg chg="mod">
          <ac:chgData name="高階 志文" userId="cb4ba3c9f5d7561c" providerId="LiveId" clId="{97DF4CDB-9DCB-40D5-9BDD-2D6EED22921F}" dt="2023-05-21T09:36:36.401" v="1408" actId="571"/>
          <ac:spMkLst>
            <pc:docMk/>
            <pc:sldMk cId="3516375131" sldId="304"/>
            <ac:spMk id="95" creationId="{D1407B8F-B055-641A-E57D-393FC5109465}"/>
          </ac:spMkLst>
        </pc:spChg>
        <pc:spChg chg="mod">
          <ac:chgData name="高階 志文" userId="cb4ba3c9f5d7561c" providerId="LiveId" clId="{97DF4CDB-9DCB-40D5-9BDD-2D6EED22921F}" dt="2023-05-21T09:36:42.375" v="1413" actId="20577"/>
          <ac:spMkLst>
            <pc:docMk/>
            <pc:sldMk cId="3516375131" sldId="304"/>
            <ac:spMk id="96" creationId="{4B9AE516-E7F8-6376-5D55-2EE714718F17}"/>
          </ac:spMkLst>
        </pc:spChg>
        <pc:spChg chg="add mod">
          <ac:chgData name="高階 志文" userId="cb4ba3c9f5d7561c" providerId="LiveId" clId="{97DF4CDB-9DCB-40D5-9BDD-2D6EED22921F}" dt="2023-05-21T09:36:36.401" v="1408" actId="571"/>
          <ac:spMkLst>
            <pc:docMk/>
            <pc:sldMk cId="3516375131" sldId="304"/>
            <ac:spMk id="97" creationId="{CD6B48FD-BE6F-AF4B-9973-97B15C379423}"/>
          </ac:spMkLst>
        </pc:spChg>
        <pc:spChg chg="add mod">
          <ac:chgData name="高階 志文" userId="cb4ba3c9f5d7561c" providerId="LiveId" clId="{97DF4CDB-9DCB-40D5-9BDD-2D6EED22921F}" dt="2023-05-21T09:36:36.401" v="1408" actId="571"/>
          <ac:spMkLst>
            <pc:docMk/>
            <pc:sldMk cId="3516375131" sldId="304"/>
            <ac:spMk id="98" creationId="{435150DA-1930-21BD-C85B-A3A5B3169E99}"/>
          </ac:spMkLst>
        </pc:spChg>
        <pc:spChg chg="mod">
          <ac:chgData name="高階 志文" userId="cb4ba3c9f5d7561c" providerId="LiveId" clId="{97DF4CDB-9DCB-40D5-9BDD-2D6EED22921F}" dt="2023-05-21T09:36:39.401" v="1409" actId="571"/>
          <ac:spMkLst>
            <pc:docMk/>
            <pc:sldMk cId="3516375131" sldId="304"/>
            <ac:spMk id="100" creationId="{02481E41-FF92-626E-339F-263628972CE8}"/>
          </ac:spMkLst>
        </pc:spChg>
        <pc:spChg chg="mod">
          <ac:chgData name="高階 志文" userId="cb4ba3c9f5d7561c" providerId="LiveId" clId="{97DF4CDB-9DCB-40D5-9BDD-2D6EED22921F}" dt="2023-05-21T09:36:46.245" v="1419" actId="20577"/>
          <ac:spMkLst>
            <pc:docMk/>
            <pc:sldMk cId="3516375131" sldId="304"/>
            <ac:spMk id="101" creationId="{0C7A0704-1928-6949-E075-C5C3029C0D31}"/>
          </ac:spMkLst>
        </pc:spChg>
        <pc:spChg chg="add mod">
          <ac:chgData name="高階 志文" userId="cb4ba3c9f5d7561c" providerId="LiveId" clId="{97DF4CDB-9DCB-40D5-9BDD-2D6EED22921F}" dt="2023-05-21T09:36:39.401" v="1409" actId="571"/>
          <ac:spMkLst>
            <pc:docMk/>
            <pc:sldMk cId="3516375131" sldId="304"/>
            <ac:spMk id="102" creationId="{605216D4-3136-FC4B-B318-95E8A89502D9}"/>
          </ac:spMkLst>
        </pc:spChg>
        <pc:spChg chg="add mod">
          <ac:chgData name="高階 志文" userId="cb4ba3c9f5d7561c" providerId="LiveId" clId="{97DF4CDB-9DCB-40D5-9BDD-2D6EED22921F}" dt="2023-05-21T09:36:39.401" v="1409" actId="571"/>
          <ac:spMkLst>
            <pc:docMk/>
            <pc:sldMk cId="3516375131" sldId="304"/>
            <ac:spMk id="103" creationId="{37993EF9-1943-91F2-315C-9D712436C37E}"/>
          </ac:spMkLst>
        </pc:spChg>
        <pc:grpChg chg="add mod">
          <ac:chgData name="高階 志文" userId="cb4ba3c9f5d7561c" providerId="LiveId" clId="{97DF4CDB-9DCB-40D5-9BDD-2D6EED22921F}" dt="2023-05-21T09:21:03.198" v="1069" actId="1076"/>
          <ac:grpSpMkLst>
            <pc:docMk/>
            <pc:sldMk cId="3516375131" sldId="304"/>
            <ac:grpSpMk id="5" creationId="{0E7D7314-2E95-E072-240D-CAF6F00EE20D}"/>
          </ac:grpSpMkLst>
        </pc:grpChg>
        <pc:grpChg chg="add mod topLvl">
          <ac:chgData name="高階 志文" userId="cb4ba3c9f5d7561c" providerId="LiveId" clId="{97DF4CDB-9DCB-40D5-9BDD-2D6EED22921F}" dt="2023-05-21T09:35:53.105" v="1390" actId="165"/>
          <ac:grpSpMkLst>
            <pc:docMk/>
            <pc:sldMk cId="3516375131" sldId="304"/>
            <ac:grpSpMk id="10" creationId="{1C3BA7C4-2910-2008-6965-C3F13E9FD009}"/>
          </ac:grpSpMkLst>
        </pc:grpChg>
        <pc:grpChg chg="add del mod">
          <ac:chgData name="高階 志文" userId="cb4ba3c9f5d7561c" providerId="LiveId" clId="{97DF4CDB-9DCB-40D5-9BDD-2D6EED22921F}" dt="2023-05-21T09:19:07.670" v="1044" actId="478"/>
          <ac:grpSpMkLst>
            <pc:docMk/>
            <pc:sldMk cId="3516375131" sldId="304"/>
            <ac:grpSpMk id="15" creationId="{B4AAA91E-3FB2-747B-A489-4572AD88F875}"/>
          </ac:grpSpMkLst>
        </pc:grpChg>
        <pc:grpChg chg="add del mod">
          <ac:chgData name="高階 志文" userId="cb4ba3c9f5d7561c" providerId="LiveId" clId="{97DF4CDB-9DCB-40D5-9BDD-2D6EED22921F}" dt="2023-05-21T09:19:07.670" v="1044" actId="478"/>
          <ac:grpSpMkLst>
            <pc:docMk/>
            <pc:sldMk cId="3516375131" sldId="304"/>
            <ac:grpSpMk id="19" creationId="{E0609221-5674-552C-FF25-A6A644DDB017}"/>
          </ac:grpSpMkLst>
        </pc:grpChg>
        <pc:grpChg chg="add del mod">
          <ac:chgData name="高階 志文" userId="cb4ba3c9f5d7561c" providerId="LiveId" clId="{97DF4CDB-9DCB-40D5-9BDD-2D6EED22921F}" dt="2023-05-21T09:25:16.908" v="1203" actId="478"/>
          <ac:grpSpMkLst>
            <pc:docMk/>
            <pc:sldMk cId="3516375131" sldId="304"/>
            <ac:grpSpMk id="31" creationId="{A40105EF-EA63-0ABD-85EF-DFF6EA9E3511}"/>
          </ac:grpSpMkLst>
        </pc:grpChg>
        <pc:grpChg chg="add mod">
          <ac:chgData name="高階 志文" userId="cb4ba3c9f5d7561c" providerId="LiveId" clId="{97DF4CDB-9DCB-40D5-9BDD-2D6EED22921F}" dt="2023-05-21T09:29:32.248" v="1289" actId="571"/>
          <ac:grpSpMkLst>
            <pc:docMk/>
            <pc:sldMk cId="3516375131" sldId="304"/>
            <ac:grpSpMk id="57" creationId="{50B001F9-7D5B-17AE-1680-6C4A227596FD}"/>
          </ac:grpSpMkLst>
        </pc:grpChg>
        <pc:grpChg chg="add del mod">
          <ac:chgData name="高階 志文" userId="cb4ba3c9f5d7561c" providerId="LiveId" clId="{97DF4CDB-9DCB-40D5-9BDD-2D6EED22921F}" dt="2023-05-21T09:30:04.376" v="1296" actId="478"/>
          <ac:grpSpMkLst>
            <pc:docMk/>
            <pc:sldMk cId="3516375131" sldId="304"/>
            <ac:grpSpMk id="64" creationId="{4772FB16-F73E-27E2-42F4-242A41333E69}"/>
          </ac:grpSpMkLst>
        </pc:grpChg>
        <pc:grpChg chg="add mod">
          <ac:chgData name="高階 志文" userId="cb4ba3c9f5d7561c" providerId="LiveId" clId="{97DF4CDB-9DCB-40D5-9BDD-2D6EED22921F}" dt="2023-05-21T09:30:17.856" v="1301" actId="164"/>
          <ac:grpSpMkLst>
            <pc:docMk/>
            <pc:sldMk cId="3516375131" sldId="304"/>
            <ac:grpSpMk id="73" creationId="{D9DF79BB-880A-AEE9-15B4-DA60353134A4}"/>
          </ac:grpSpMkLst>
        </pc:grpChg>
        <pc:grpChg chg="add del mod">
          <ac:chgData name="高階 志文" userId="cb4ba3c9f5d7561c" providerId="LiveId" clId="{97DF4CDB-9DCB-40D5-9BDD-2D6EED22921F}" dt="2023-05-21T09:35:48.055" v="1389" actId="478"/>
          <ac:grpSpMkLst>
            <pc:docMk/>
            <pc:sldMk cId="3516375131" sldId="304"/>
            <ac:grpSpMk id="79" creationId="{ED1C4095-137A-3928-2C6E-E98537534F29}"/>
          </ac:grpSpMkLst>
        </pc:grpChg>
        <pc:grpChg chg="add del mod">
          <ac:chgData name="高階 志文" userId="cb4ba3c9f5d7561c" providerId="LiveId" clId="{97DF4CDB-9DCB-40D5-9BDD-2D6EED22921F}" dt="2023-05-21T09:35:53.105" v="1390" actId="165"/>
          <ac:grpSpMkLst>
            <pc:docMk/>
            <pc:sldMk cId="3516375131" sldId="304"/>
            <ac:grpSpMk id="80" creationId="{5F5075E5-9017-0F2A-305E-2CEF69F3FFD9}"/>
          </ac:grpSpMkLst>
        </pc:grpChg>
        <pc:grpChg chg="add del mod">
          <ac:chgData name="高階 志文" userId="cb4ba3c9f5d7561c" providerId="LiveId" clId="{97DF4CDB-9DCB-40D5-9BDD-2D6EED22921F}" dt="2023-05-21T09:35:48.055" v="1389" actId="478"/>
          <ac:grpSpMkLst>
            <pc:docMk/>
            <pc:sldMk cId="3516375131" sldId="304"/>
            <ac:grpSpMk id="81" creationId="{56824B37-4136-EA4C-758D-A34A0E97ED6A}"/>
          </ac:grpSpMkLst>
        </pc:grpChg>
        <pc:grpChg chg="mod">
          <ac:chgData name="高階 志文" userId="cb4ba3c9f5d7561c" providerId="LiveId" clId="{97DF4CDB-9DCB-40D5-9BDD-2D6EED22921F}" dt="2023-05-21T09:30:27.240" v="1303" actId="571"/>
          <ac:grpSpMkLst>
            <pc:docMk/>
            <pc:sldMk cId="3516375131" sldId="304"/>
            <ac:grpSpMk id="82" creationId="{CFAB9BCE-D2E0-95C5-544D-105C801B7D68}"/>
          </ac:grpSpMkLst>
        </pc:grpChg>
        <pc:grpChg chg="add mod">
          <ac:chgData name="高階 志文" userId="cb4ba3c9f5d7561c" providerId="LiveId" clId="{97DF4CDB-9DCB-40D5-9BDD-2D6EED22921F}" dt="2023-05-21T09:36:36.401" v="1408" actId="571"/>
          <ac:grpSpMkLst>
            <pc:docMk/>
            <pc:sldMk cId="3516375131" sldId="304"/>
            <ac:grpSpMk id="94" creationId="{F2F42C4D-1129-32C9-A841-722D755B3525}"/>
          </ac:grpSpMkLst>
        </pc:grpChg>
        <pc:grpChg chg="add mod">
          <ac:chgData name="高階 志文" userId="cb4ba3c9f5d7561c" providerId="LiveId" clId="{97DF4CDB-9DCB-40D5-9BDD-2D6EED22921F}" dt="2023-05-21T09:36:39.401" v="1409" actId="571"/>
          <ac:grpSpMkLst>
            <pc:docMk/>
            <pc:sldMk cId="3516375131" sldId="304"/>
            <ac:grpSpMk id="99" creationId="{F1582F39-CFD1-8C5F-488F-5C29005E8799}"/>
          </ac:grpSpMkLst>
        </pc:grpChg>
        <pc:picChg chg="add del mod modCrop">
          <ac:chgData name="高階 志文" userId="cb4ba3c9f5d7561c" providerId="LiveId" clId="{97DF4CDB-9DCB-40D5-9BDD-2D6EED22921F}" dt="2023-05-21T09:22:20.057" v="1120" actId="478"/>
          <ac:picMkLst>
            <pc:docMk/>
            <pc:sldMk cId="3516375131" sldId="304"/>
            <ac:picMk id="23" creationId="{79E7B991-949C-3F17-720F-E908ACB0CDBA}"/>
          </ac:picMkLst>
        </pc:picChg>
        <pc:picChg chg="del">
          <ac:chgData name="高階 志文" userId="cb4ba3c9f5d7561c" providerId="LiveId" clId="{97DF4CDB-9DCB-40D5-9BDD-2D6EED22921F}" dt="2023-05-21T09:18:43.648" v="1040" actId="478"/>
          <ac:picMkLst>
            <pc:docMk/>
            <pc:sldMk cId="3516375131" sldId="304"/>
            <ac:picMk id="30" creationId="{AB3DDA55-922D-1EFC-9457-EC3C5191BD28}"/>
          </ac:picMkLst>
        </pc:picChg>
        <pc:picChg chg="add mod">
          <ac:chgData name="高階 志文" userId="cb4ba3c9f5d7561c" providerId="LiveId" clId="{97DF4CDB-9DCB-40D5-9BDD-2D6EED22921F}" dt="2023-05-21T09:32:16.036" v="1320" actId="1076"/>
          <ac:picMkLst>
            <pc:docMk/>
            <pc:sldMk cId="3516375131" sldId="304"/>
            <ac:picMk id="89" creationId="{DABED1C8-6952-76A8-A97C-565C8A405747}"/>
          </ac:picMkLst>
        </pc:picChg>
        <pc:picChg chg="add mod">
          <ac:chgData name="高階 志文" userId="cb4ba3c9f5d7561c" providerId="LiveId" clId="{97DF4CDB-9DCB-40D5-9BDD-2D6EED22921F}" dt="2023-05-21T09:33:21.286" v="1327" actId="1076"/>
          <ac:picMkLst>
            <pc:docMk/>
            <pc:sldMk cId="3516375131" sldId="304"/>
            <ac:picMk id="91" creationId="{98DC1C6D-06A2-719C-0811-B5B911C67569}"/>
          </ac:picMkLst>
        </pc:picChg>
        <pc:picChg chg="add mod">
          <ac:chgData name="高階 志文" userId="cb4ba3c9f5d7561c" providerId="LiveId" clId="{97DF4CDB-9DCB-40D5-9BDD-2D6EED22921F}" dt="2023-05-21T09:34:15.572" v="1330" actId="1076"/>
          <ac:picMkLst>
            <pc:docMk/>
            <pc:sldMk cId="3516375131" sldId="304"/>
            <ac:picMk id="93" creationId="{C3DC66F8-D806-0874-D335-416819608699}"/>
          </ac:picMkLst>
        </pc:picChg>
        <pc:cxnChg chg="add mod">
          <ac:chgData name="高階 志文" userId="cb4ba3c9f5d7561c" providerId="LiveId" clId="{97DF4CDB-9DCB-40D5-9BDD-2D6EED22921F}" dt="2023-05-21T09:24:54.939" v="1199" actId="164"/>
          <ac:cxnSpMkLst>
            <pc:docMk/>
            <pc:sldMk cId="3516375131" sldId="304"/>
            <ac:cxnSpMk id="27" creationId="{217A6334-EDD7-4578-C5F6-81DC0B3C0F90}"/>
          </ac:cxnSpMkLst>
        </pc:cxnChg>
        <pc:cxnChg chg="add mod">
          <ac:chgData name="高階 志文" userId="cb4ba3c9f5d7561c" providerId="LiveId" clId="{97DF4CDB-9DCB-40D5-9BDD-2D6EED22921F}" dt="2023-05-21T09:24:54.939" v="1199" actId="164"/>
          <ac:cxnSpMkLst>
            <pc:docMk/>
            <pc:sldMk cId="3516375131" sldId="304"/>
            <ac:cxnSpMk id="29" creationId="{AF5D55CE-EFC2-D892-E886-C85EF3FDBD45}"/>
          </ac:cxnSpMkLst>
        </pc:cxnChg>
        <pc:cxnChg chg="add del mod">
          <ac:chgData name="高階 志文" userId="cb4ba3c9f5d7561c" providerId="LiveId" clId="{97DF4CDB-9DCB-40D5-9BDD-2D6EED22921F}" dt="2023-05-21T09:25:12.837" v="1202" actId="478"/>
          <ac:cxnSpMkLst>
            <pc:docMk/>
            <pc:sldMk cId="3516375131" sldId="304"/>
            <ac:cxnSpMk id="33" creationId="{FA39244A-8A26-C120-D65C-64AC7F1270F2}"/>
          </ac:cxnSpMkLst>
        </pc:cxnChg>
        <pc:cxnChg chg="add del">
          <ac:chgData name="高階 志文" userId="cb4ba3c9f5d7561c" providerId="LiveId" clId="{97DF4CDB-9DCB-40D5-9BDD-2D6EED22921F}" dt="2023-05-21T09:25:19.707" v="1205" actId="11529"/>
          <ac:cxnSpMkLst>
            <pc:docMk/>
            <pc:sldMk cId="3516375131" sldId="304"/>
            <ac:cxnSpMk id="36" creationId="{097A1BB1-8F8D-2080-301F-7E80188A5607}"/>
          </ac:cxnSpMkLst>
        </pc:cxnChg>
        <pc:cxnChg chg="add del mod">
          <ac:chgData name="高階 志文" userId="cb4ba3c9f5d7561c" providerId="LiveId" clId="{97DF4CDB-9DCB-40D5-9BDD-2D6EED22921F}" dt="2023-05-21T09:30:43.536" v="1311" actId="478"/>
          <ac:cxnSpMkLst>
            <pc:docMk/>
            <pc:sldMk cId="3516375131" sldId="304"/>
            <ac:cxnSpMk id="38" creationId="{9363F26D-FA8D-EF91-45E8-26853203ED20}"/>
          </ac:cxnSpMkLst>
        </pc:cxnChg>
        <pc:cxnChg chg="add del mod topLvl">
          <ac:chgData name="高階 志文" userId="cb4ba3c9f5d7561c" providerId="LiveId" clId="{97DF4CDB-9DCB-40D5-9BDD-2D6EED22921F}" dt="2023-05-21T09:36:19.805" v="1404" actId="478"/>
          <ac:cxnSpMkLst>
            <pc:docMk/>
            <pc:sldMk cId="3516375131" sldId="304"/>
            <ac:cxnSpMk id="47" creationId="{C685CA8E-1A7E-D386-10A7-AE53B7BD92DB}"/>
          </ac:cxnSpMkLst>
        </pc:cxnChg>
        <pc:cxnChg chg="add del mod">
          <ac:chgData name="高階 志文" userId="cb4ba3c9f5d7561c" providerId="LiveId" clId="{97DF4CDB-9DCB-40D5-9BDD-2D6EED22921F}" dt="2023-05-21T09:30:01.277" v="1295" actId="478"/>
          <ac:cxnSpMkLst>
            <pc:docMk/>
            <pc:sldMk cId="3516375131" sldId="304"/>
            <ac:cxnSpMk id="52" creationId="{E400616E-D2D1-0410-7575-144355F69759}"/>
          </ac:cxnSpMkLst>
        </pc:cxnChg>
        <pc:cxnChg chg="add mod">
          <ac:chgData name="高階 志文" userId="cb4ba3c9f5d7561c" providerId="LiveId" clId="{97DF4CDB-9DCB-40D5-9BDD-2D6EED22921F}" dt="2023-05-21T09:29:32.248" v="1289" actId="571"/>
          <ac:cxnSpMkLst>
            <pc:docMk/>
            <pc:sldMk cId="3516375131" sldId="304"/>
            <ac:cxnSpMk id="61" creationId="{C6B1CC1B-F07B-A5FB-B88F-CFDCEBBFD4A0}"/>
          </ac:cxnSpMkLst>
        </pc:cxnChg>
        <pc:cxnChg chg="add mod">
          <ac:chgData name="高階 志文" userId="cb4ba3c9f5d7561c" providerId="LiveId" clId="{97DF4CDB-9DCB-40D5-9BDD-2D6EED22921F}" dt="2023-05-21T09:29:32.248" v="1289" actId="571"/>
          <ac:cxnSpMkLst>
            <pc:docMk/>
            <pc:sldMk cId="3516375131" sldId="304"/>
            <ac:cxnSpMk id="62" creationId="{0AACFE70-B033-5F45-F04A-521401D21C1A}"/>
          </ac:cxnSpMkLst>
        </pc:cxnChg>
        <pc:cxnChg chg="add mod">
          <ac:chgData name="高階 志文" userId="cb4ba3c9f5d7561c" providerId="LiveId" clId="{97DF4CDB-9DCB-40D5-9BDD-2D6EED22921F}" dt="2023-05-21T09:29:32.248" v="1289" actId="571"/>
          <ac:cxnSpMkLst>
            <pc:docMk/>
            <pc:sldMk cId="3516375131" sldId="304"/>
            <ac:cxnSpMk id="63" creationId="{DEA6A542-586A-4DEB-FFAC-E2B23F50414F}"/>
          </ac:cxnSpMkLst>
        </pc:cxnChg>
        <pc:cxnChg chg="add del mod">
          <ac:chgData name="高階 志文" userId="cb4ba3c9f5d7561c" providerId="LiveId" clId="{97DF4CDB-9DCB-40D5-9BDD-2D6EED22921F}" dt="2023-05-21T09:30:04.376" v="1296" actId="478"/>
          <ac:cxnSpMkLst>
            <pc:docMk/>
            <pc:sldMk cId="3516375131" sldId="304"/>
            <ac:cxnSpMk id="68" creationId="{9D30A0EE-D5F4-71B2-A383-8B5ADCE41518}"/>
          </ac:cxnSpMkLst>
        </pc:cxnChg>
        <pc:cxnChg chg="add del mod">
          <ac:chgData name="高階 志文" userId="cb4ba3c9f5d7561c" providerId="LiveId" clId="{97DF4CDB-9DCB-40D5-9BDD-2D6EED22921F}" dt="2023-05-21T09:30:04.376" v="1296" actId="478"/>
          <ac:cxnSpMkLst>
            <pc:docMk/>
            <pc:sldMk cId="3516375131" sldId="304"/>
            <ac:cxnSpMk id="69" creationId="{0A458A9F-CD7B-3E17-53DA-1F7FC8A93A54}"/>
          </ac:cxnSpMkLst>
        </pc:cxnChg>
        <pc:cxnChg chg="add del mod">
          <ac:chgData name="高階 志文" userId="cb4ba3c9f5d7561c" providerId="LiveId" clId="{97DF4CDB-9DCB-40D5-9BDD-2D6EED22921F}" dt="2023-05-21T09:30:04.376" v="1296" actId="478"/>
          <ac:cxnSpMkLst>
            <pc:docMk/>
            <pc:sldMk cId="3516375131" sldId="304"/>
            <ac:cxnSpMk id="71" creationId="{9F834EE8-D491-A3A5-4D5A-B15B36289718}"/>
          </ac:cxnSpMkLst>
        </pc:cxnChg>
        <pc:cxnChg chg="add mod">
          <ac:chgData name="高階 志文" userId="cb4ba3c9f5d7561c" providerId="LiveId" clId="{97DF4CDB-9DCB-40D5-9BDD-2D6EED22921F}" dt="2023-05-21T09:30:17.856" v="1301" actId="164"/>
          <ac:cxnSpMkLst>
            <pc:docMk/>
            <pc:sldMk cId="3516375131" sldId="304"/>
            <ac:cxnSpMk id="77" creationId="{7482AFA6-3B66-C00C-3C7F-C62D27CF0520}"/>
          </ac:cxnSpMkLst>
        </pc:cxnChg>
        <pc:cxnChg chg="mod">
          <ac:chgData name="高階 志文" userId="cb4ba3c9f5d7561c" providerId="LiveId" clId="{97DF4CDB-9DCB-40D5-9BDD-2D6EED22921F}" dt="2023-05-21T09:30:27.240" v="1303" actId="571"/>
          <ac:cxnSpMkLst>
            <pc:docMk/>
            <pc:sldMk cId="3516375131" sldId="304"/>
            <ac:cxnSpMk id="84" creationId="{F71391C3-1462-5917-51EC-865DAE397249}"/>
          </ac:cxnSpMkLst>
        </pc:cxnChg>
      </pc:sldChg>
      <pc:sldChg chg="addSp delSp modSp mod">
        <pc:chgData name="高階 志文" userId="cb4ba3c9f5d7561c" providerId="LiveId" clId="{97DF4CDB-9DCB-40D5-9BDD-2D6EED22921F}" dt="2023-05-21T09:19:30.788" v="1047" actId="114"/>
        <pc:sldMkLst>
          <pc:docMk/>
          <pc:sldMk cId="4224524932" sldId="305"/>
        </pc:sldMkLst>
        <pc:spChg chg="mod">
          <ac:chgData name="高階 志文" userId="cb4ba3c9f5d7561c" providerId="LiveId" clId="{97DF4CDB-9DCB-40D5-9BDD-2D6EED22921F}" dt="2023-05-21T09:04:45.710" v="384" actId="20577"/>
          <ac:spMkLst>
            <pc:docMk/>
            <pc:sldMk cId="4224524932" sldId="305"/>
            <ac:spMk id="3" creationId="{6FE1B6FF-375A-F638-08F2-618C2D5E6D92}"/>
          </ac:spMkLst>
        </pc:spChg>
        <pc:spChg chg="add mod topLvl">
          <ac:chgData name="高階 志文" userId="cb4ba3c9f5d7561c" providerId="LiveId" clId="{97DF4CDB-9DCB-40D5-9BDD-2D6EED22921F}" dt="2023-05-21T09:17:40.598" v="1036" actId="165"/>
          <ac:spMkLst>
            <pc:docMk/>
            <pc:sldMk cId="4224524932" sldId="305"/>
            <ac:spMk id="6" creationId="{0EF94783-126D-FF83-9A31-C88C5E3DF925}"/>
          </ac:spMkLst>
        </pc:spChg>
        <pc:spChg chg="mod">
          <ac:chgData name="高階 志文" userId="cb4ba3c9f5d7561c" providerId="LiveId" clId="{97DF4CDB-9DCB-40D5-9BDD-2D6EED22921F}" dt="2023-05-21T09:04:55.316" v="407" actId="20577"/>
          <ac:spMkLst>
            <pc:docMk/>
            <pc:sldMk cId="4224524932" sldId="305"/>
            <ac:spMk id="11" creationId="{C925ED17-7979-AC93-BE17-B78423BDA79D}"/>
          </ac:spMkLst>
        </pc:spChg>
        <pc:spChg chg="mod">
          <ac:chgData name="高階 志文" userId="cb4ba3c9f5d7561c" providerId="LiveId" clId="{97DF4CDB-9DCB-40D5-9BDD-2D6EED22921F}" dt="2023-05-21T09:10:55.119" v="781" actId="1076"/>
          <ac:spMkLst>
            <pc:docMk/>
            <pc:sldMk cId="4224524932" sldId="305"/>
            <ac:spMk id="13" creationId="{5560C4E7-8851-6189-C2FB-ABC15E6C068C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14" creationId="{58F3B108-51D3-5F98-D553-7418D64FA245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20" creationId="{19B1C025-817D-B2C6-25AC-6FB001DD40A1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21" creationId="{F1EE3213-498F-08F2-0BDE-AB5D76755AA3}"/>
          </ac:spMkLst>
        </pc:spChg>
        <pc:spChg chg="mod">
          <ac:chgData name="高階 志文" userId="cb4ba3c9f5d7561c" providerId="LiveId" clId="{97DF4CDB-9DCB-40D5-9BDD-2D6EED22921F}" dt="2023-05-21T09:05:26.480" v="409"/>
          <ac:spMkLst>
            <pc:docMk/>
            <pc:sldMk cId="4224524932" sldId="305"/>
            <ac:spMk id="23" creationId="{78BAC801-31CC-381E-2F47-164CBD8FBE5D}"/>
          </ac:spMkLst>
        </pc:spChg>
        <pc:spChg chg="mod">
          <ac:chgData name="高階 志文" userId="cb4ba3c9f5d7561c" providerId="LiveId" clId="{97DF4CDB-9DCB-40D5-9BDD-2D6EED22921F}" dt="2023-05-21T09:05:26.480" v="409"/>
          <ac:spMkLst>
            <pc:docMk/>
            <pc:sldMk cId="4224524932" sldId="305"/>
            <ac:spMk id="24" creationId="{4A582819-EC52-998A-CAB0-EC327568C349}"/>
          </ac:spMkLst>
        </pc:spChg>
        <pc:spChg chg="del">
          <ac:chgData name="高階 志文" userId="cb4ba3c9f5d7561c" providerId="LiveId" clId="{97DF4CDB-9DCB-40D5-9BDD-2D6EED22921F}" dt="2023-05-21T09:05:26.050" v="408" actId="478"/>
          <ac:spMkLst>
            <pc:docMk/>
            <pc:sldMk cId="4224524932" sldId="305"/>
            <ac:spMk id="26" creationId="{61E0B225-DA93-65ED-ECEB-94A3FCCB64D6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28" creationId="{E949EED0-F20E-C8E6-5193-8EEC56045A2C}"/>
          </ac:spMkLst>
        </pc:spChg>
        <pc:spChg chg="del">
          <ac:chgData name="高階 志文" userId="cb4ba3c9f5d7561c" providerId="LiveId" clId="{97DF4CDB-9DCB-40D5-9BDD-2D6EED22921F}" dt="2023-05-21T09:05:26.050" v="408" actId="478"/>
          <ac:spMkLst>
            <pc:docMk/>
            <pc:sldMk cId="4224524932" sldId="305"/>
            <ac:spMk id="29" creationId="{29CED0F3-2F85-7F13-5EEF-AF6985DEFA47}"/>
          </ac:spMkLst>
        </pc:spChg>
        <pc:spChg chg="del">
          <ac:chgData name="高階 志文" userId="cb4ba3c9f5d7561c" providerId="LiveId" clId="{97DF4CDB-9DCB-40D5-9BDD-2D6EED22921F}" dt="2023-05-21T09:05:26.050" v="408" actId="478"/>
          <ac:spMkLst>
            <pc:docMk/>
            <pc:sldMk cId="4224524932" sldId="305"/>
            <ac:spMk id="31" creationId="{B7CAB83C-EDA4-E321-C445-E05B98579E6B}"/>
          </ac:spMkLst>
        </pc:spChg>
        <pc:spChg chg="mod">
          <ac:chgData name="高階 志文" userId="cb4ba3c9f5d7561c" providerId="LiveId" clId="{97DF4CDB-9DCB-40D5-9BDD-2D6EED22921F}" dt="2023-05-21T09:05:26.480" v="409"/>
          <ac:spMkLst>
            <pc:docMk/>
            <pc:sldMk cId="4224524932" sldId="305"/>
            <ac:spMk id="32" creationId="{C968B08E-5545-6CFE-DFF2-98A9A03EA68F}"/>
          </ac:spMkLst>
        </pc:spChg>
        <pc:spChg chg="mod">
          <ac:chgData name="高階 志文" userId="cb4ba3c9f5d7561c" providerId="LiveId" clId="{97DF4CDB-9DCB-40D5-9BDD-2D6EED22921F}" dt="2023-05-21T09:05:26.480" v="409"/>
          <ac:spMkLst>
            <pc:docMk/>
            <pc:sldMk cId="4224524932" sldId="305"/>
            <ac:spMk id="35" creationId="{98DF198B-540F-1242-2CBC-FB93816603ED}"/>
          </ac:spMkLst>
        </pc:spChg>
        <pc:spChg chg="add mod topLvl">
          <ac:chgData name="高階 志文" userId="cb4ba3c9f5d7561c" providerId="LiveId" clId="{97DF4CDB-9DCB-40D5-9BDD-2D6EED22921F}" dt="2023-05-21T09:17:40.598" v="1036" actId="165"/>
          <ac:spMkLst>
            <pc:docMk/>
            <pc:sldMk cId="4224524932" sldId="305"/>
            <ac:spMk id="36" creationId="{91A61822-6EEE-D337-C667-27EC0668DBA2}"/>
          </ac:spMkLst>
        </pc:spChg>
        <pc:spChg chg="add del mod">
          <ac:chgData name="高階 志文" userId="cb4ba3c9f5d7561c" providerId="LiveId" clId="{97DF4CDB-9DCB-40D5-9BDD-2D6EED22921F}" dt="2023-05-21T09:06:30.550" v="567" actId="478"/>
          <ac:spMkLst>
            <pc:docMk/>
            <pc:sldMk cId="4224524932" sldId="305"/>
            <ac:spMk id="37" creationId="{D50391BB-6703-6E1D-98EB-4A28676BEA1D}"/>
          </ac:spMkLst>
        </pc:spChg>
        <pc:spChg chg="add del mod">
          <ac:chgData name="高階 志文" userId="cb4ba3c9f5d7561c" providerId="LiveId" clId="{97DF4CDB-9DCB-40D5-9BDD-2D6EED22921F}" dt="2023-05-21T09:08:37.729" v="705" actId="478"/>
          <ac:spMkLst>
            <pc:docMk/>
            <pc:sldMk cId="4224524932" sldId="305"/>
            <ac:spMk id="38" creationId="{36979704-3C52-A384-F001-287AE021AFBC}"/>
          </ac:spMkLst>
        </pc:spChg>
        <pc:spChg chg="add del mod">
          <ac:chgData name="高階 志文" userId="cb4ba3c9f5d7561c" providerId="LiveId" clId="{97DF4CDB-9DCB-40D5-9BDD-2D6EED22921F}" dt="2023-05-21T09:06:30.550" v="567" actId="478"/>
          <ac:spMkLst>
            <pc:docMk/>
            <pc:sldMk cId="4224524932" sldId="305"/>
            <ac:spMk id="39" creationId="{8E25C225-2D81-BF36-CC8A-914ABB58DBDC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0" creationId="{66B7BBE4-00B0-1ECA-3D44-805900B8D906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1" creationId="{6F260563-CC5F-8249-CE0D-B360BB18F631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2" creationId="{C4B0D2E5-687D-54AC-ECAB-832394E12123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3" creationId="{F1B0538D-070E-4DCD-3536-51E8F401AE15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4" creationId="{E5C7950A-D3D4-F536-A763-9EF8CB91507B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5" creationId="{4FAD90C9-2D0C-341A-92C1-270F725B4BAD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6" creationId="{456C1F50-8112-1A3A-22E4-D88BC36BA28C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7" creationId="{408E97AA-EC25-D9F4-4323-52FF68F3921E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8" creationId="{A20BF30E-6465-5D28-67D9-20117986C68F}"/>
          </ac:spMkLst>
        </pc:spChg>
        <pc:spChg chg="add del mod">
          <ac:chgData name="高階 志文" userId="cb4ba3c9f5d7561c" providerId="LiveId" clId="{97DF4CDB-9DCB-40D5-9BDD-2D6EED22921F}" dt="2023-05-21T09:06:15.010" v="563" actId="478"/>
          <ac:spMkLst>
            <pc:docMk/>
            <pc:sldMk cId="4224524932" sldId="305"/>
            <ac:spMk id="49" creationId="{5AEA33A7-9DA1-AB0F-0140-2ACFA2DD78B4}"/>
          </ac:spMkLst>
        </pc:spChg>
        <pc:spChg chg="add mod topLvl">
          <ac:chgData name="高階 志文" userId="cb4ba3c9f5d7561c" providerId="LiveId" clId="{97DF4CDB-9DCB-40D5-9BDD-2D6EED22921F}" dt="2023-05-21T09:17:40.598" v="1036" actId="165"/>
          <ac:spMkLst>
            <pc:docMk/>
            <pc:sldMk cId="4224524932" sldId="305"/>
            <ac:spMk id="51" creationId="{31FEA26D-6495-BEAF-7DDF-7B9DB2A2553B}"/>
          </ac:spMkLst>
        </pc:spChg>
        <pc:spChg chg="add mod topLvl">
          <ac:chgData name="高階 志文" userId="cb4ba3c9f5d7561c" providerId="LiveId" clId="{97DF4CDB-9DCB-40D5-9BDD-2D6EED22921F}" dt="2023-05-21T09:17:40.598" v="1036" actId="165"/>
          <ac:spMkLst>
            <pc:docMk/>
            <pc:sldMk cId="4224524932" sldId="305"/>
            <ac:spMk id="54" creationId="{4598AC7F-7464-8C9C-C466-63F66CC364F4}"/>
          </ac:spMkLst>
        </pc:spChg>
        <pc:spChg chg="add mod topLvl">
          <ac:chgData name="高階 志文" userId="cb4ba3c9f5d7561c" providerId="LiveId" clId="{97DF4CDB-9DCB-40D5-9BDD-2D6EED22921F}" dt="2023-05-21T09:17:12.848" v="1027" actId="165"/>
          <ac:spMkLst>
            <pc:docMk/>
            <pc:sldMk cId="4224524932" sldId="305"/>
            <ac:spMk id="55" creationId="{8A6039C4-7707-CBBD-6806-8B13A4404109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57" creationId="{CFEFF94E-86FF-3B1A-ECD2-2CD5AC4D1083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58" creationId="{5B4D5C74-8FD7-6870-7CF2-9A3E552A6EE5}"/>
          </ac:spMkLst>
        </pc:spChg>
        <pc:spChg chg="add del mod topLvl">
          <ac:chgData name="高階 志文" userId="cb4ba3c9f5d7561c" providerId="LiveId" clId="{97DF4CDB-9DCB-40D5-9BDD-2D6EED22921F}" dt="2023-05-21T09:12:18.099" v="836" actId="478"/>
          <ac:spMkLst>
            <pc:docMk/>
            <pc:sldMk cId="4224524932" sldId="305"/>
            <ac:spMk id="59" creationId="{82CCDBAB-FBEE-8C69-EC62-88F9170B6137}"/>
          </ac:spMkLst>
        </pc:spChg>
        <pc:spChg chg="add mod topLvl">
          <ac:chgData name="高階 志文" userId="cb4ba3c9f5d7561c" providerId="LiveId" clId="{97DF4CDB-9DCB-40D5-9BDD-2D6EED22921F}" dt="2023-05-21T09:17:17.990" v="1028" actId="165"/>
          <ac:spMkLst>
            <pc:docMk/>
            <pc:sldMk cId="4224524932" sldId="305"/>
            <ac:spMk id="60" creationId="{9D22B425-0D84-0E5F-A1EF-728EB678FD6B}"/>
          </ac:spMkLst>
        </pc:spChg>
        <pc:spChg chg="add del mod topLvl">
          <ac:chgData name="高階 志文" userId="cb4ba3c9f5d7561c" providerId="LiveId" clId="{97DF4CDB-9DCB-40D5-9BDD-2D6EED22921F}" dt="2023-05-21T09:12:18.099" v="836" actId="478"/>
          <ac:spMkLst>
            <pc:docMk/>
            <pc:sldMk cId="4224524932" sldId="305"/>
            <ac:spMk id="62" creationId="{DE31FD7A-568A-D1C1-125C-D2B695B8A7C5}"/>
          </ac:spMkLst>
        </pc:spChg>
        <pc:spChg chg="add del mod topLvl">
          <ac:chgData name="高階 志文" userId="cb4ba3c9f5d7561c" providerId="LiveId" clId="{97DF4CDB-9DCB-40D5-9BDD-2D6EED22921F}" dt="2023-05-21T09:17:31.918" v="1034" actId="478"/>
          <ac:spMkLst>
            <pc:docMk/>
            <pc:sldMk cId="4224524932" sldId="305"/>
            <ac:spMk id="64" creationId="{E5709520-41C7-97C1-12FF-188A941F6C4C}"/>
          </ac:spMkLst>
        </pc:spChg>
        <pc:spChg chg="add del mod topLvl">
          <ac:chgData name="高階 志文" userId="cb4ba3c9f5d7561c" providerId="LiveId" clId="{97DF4CDB-9DCB-40D5-9BDD-2D6EED22921F}" dt="2023-05-21T09:17:33.518" v="1035" actId="478"/>
          <ac:spMkLst>
            <pc:docMk/>
            <pc:sldMk cId="4224524932" sldId="305"/>
            <ac:spMk id="66" creationId="{6CF70B2A-0FC9-975F-C093-F7771EF600F5}"/>
          </ac:spMkLst>
        </pc:spChg>
        <pc:spChg chg="mod">
          <ac:chgData name="高階 志文" userId="cb4ba3c9f5d7561c" providerId="LiveId" clId="{97DF4CDB-9DCB-40D5-9BDD-2D6EED22921F}" dt="2023-05-21T09:13:28.469" v="892" actId="571"/>
          <ac:spMkLst>
            <pc:docMk/>
            <pc:sldMk cId="4224524932" sldId="305"/>
            <ac:spMk id="69" creationId="{CBE5E2F7-2118-3CC2-A153-59A656416D5F}"/>
          </ac:spMkLst>
        </pc:spChg>
        <pc:spChg chg="mod">
          <ac:chgData name="高階 志文" userId="cb4ba3c9f5d7561c" providerId="LiveId" clId="{97DF4CDB-9DCB-40D5-9BDD-2D6EED22921F}" dt="2023-05-21T09:14:19.339" v="901" actId="20577"/>
          <ac:spMkLst>
            <pc:docMk/>
            <pc:sldMk cId="4224524932" sldId="305"/>
            <ac:spMk id="70" creationId="{E6713231-73E4-8CBE-45EF-64196E3C4040}"/>
          </ac:spMkLst>
        </pc:spChg>
        <pc:spChg chg="add mod">
          <ac:chgData name="高階 志文" userId="cb4ba3c9f5d7561c" providerId="LiveId" clId="{97DF4CDB-9DCB-40D5-9BDD-2D6EED22921F}" dt="2023-05-21T09:13:31.649" v="893" actId="164"/>
          <ac:spMkLst>
            <pc:docMk/>
            <pc:sldMk cId="4224524932" sldId="305"/>
            <ac:spMk id="71" creationId="{5D902E27-1D97-B0E8-CC2B-C419E914A651}"/>
          </ac:spMkLst>
        </pc:spChg>
        <pc:spChg chg="mod">
          <ac:chgData name="高階 志文" userId="cb4ba3c9f5d7561c" providerId="LiveId" clId="{97DF4CDB-9DCB-40D5-9BDD-2D6EED22921F}" dt="2023-05-21T09:13:28.469" v="892" actId="571"/>
          <ac:spMkLst>
            <pc:docMk/>
            <pc:sldMk cId="4224524932" sldId="305"/>
            <ac:spMk id="73" creationId="{90D8E840-878D-2206-6C01-681550C9D175}"/>
          </ac:spMkLst>
        </pc:spChg>
        <pc:spChg chg="mod">
          <ac:chgData name="高階 志文" userId="cb4ba3c9f5d7561c" providerId="LiveId" clId="{97DF4CDB-9DCB-40D5-9BDD-2D6EED22921F}" dt="2023-05-21T09:13:28.469" v="892" actId="571"/>
          <ac:spMkLst>
            <pc:docMk/>
            <pc:sldMk cId="4224524932" sldId="305"/>
            <ac:spMk id="75" creationId="{0B620962-0202-852A-C75B-3D70712FDDAD}"/>
          </ac:spMkLst>
        </pc:spChg>
        <pc:spChg chg="mod">
          <ac:chgData name="高階 志文" userId="cb4ba3c9f5d7561c" providerId="LiveId" clId="{97DF4CDB-9DCB-40D5-9BDD-2D6EED22921F}" dt="2023-05-21T09:14:44.679" v="911" actId="571"/>
          <ac:spMkLst>
            <pc:docMk/>
            <pc:sldMk cId="4224524932" sldId="305"/>
            <ac:spMk id="81" creationId="{2B452B4C-B73F-1782-9D18-A11D9FA5DE58}"/>
          </ac:spMkLst>
        </pc:spChg>
        <pc:spChg chg="mod">
          <ac:chgData name="高階 志文" userId="cb4ba3c9f5d7561c" providerId="LiveId" clId="{97DF4CDB-9DCB-40D5-9BDD-2D6EED22921F}" dt="2023-05-21T09:14:44.679" v="911" actId="571"/>
          <ac:spMkLst>
            <pc:docMk/>
            <pc:sldMk cId="4224524932" sldId="305"/>
            <ac:spMk id="83" creationId="{A6B51636-DABB-EAB8-AC42-EA477052B0CE}"/>
          </ac:spMkLst>
        </pc:spChg>
        <pc:spChg chg="mod">
          <ac:chgData name="高階 志文" userId="cb4ba3c9f5d7561c" providerId="LiveId" clId="{97DF4CDB-9DCB-40D5-9BDD-2D6EED22921F}" dt="2023-05-21T09:14:44.679" v="911" actId="571"/>
          <ac:spMkLst>
            <pc:docMk/>
            <pc:sldMk cId="4224524932" sldId="305"/>
            <ac:spMk id="85" creationId="{0639F69C-43F7-FE0C-9236-2035595A8B8F}"/>
          </ac:spMkLst>
        </pc:spChg>
        <pc:spChg chg="mod">
          <ac:chgData name="高階 志文" userId="cb4ba3c9f5d7561c" providerId="LiveId" clId="{97DF4CDB-9DCB-40D5-9BDD-2D6EED22921F}" dt="2023-05-21T09:14:44.679" v="911" actId="571"/>
          <ac:spMkLst>
            <pc:docMk/>
            <pc:sldMk cId="4224524932" sldId="305"/>
            <ac:spMk id="86" creationId="{19755A28-0851-9EC8-1525-B85C59F5DB72}"/>
          </ac:spMkLst>
        </pc:spChg>
        <pc:spChg chg="mod">
          <ac:chgData name="高階 志文" userId="cb4ba3c9f5d7561c" providerId="LiveId" clId="{97DF4CDB-9DCB-40D5-9BDD-2D6EED22921F}" dt="2023-05-21T09:14:44.679" v="911" actId="571"/>
          <ac:spMkLst>
            <pc:docMk/>
            <pc:sldMk cId="4224524932" sldId="305"/>
            <ac:spMk id="87" creationId="{33125D4F-4676-62B8-75D0-EE7F7AA813D4}"/>
          </ac:spMkLst>
        </pc:spChg>
        <pc:spChg chg="mod topLvl">
          <ac:chgData name="高階 志文" userId="cb4ba3c9f5d7561c" providerId="LiveId" clId="{97DF4CDB-9DCB-40D5-9BDD-2D6EED22921F}" dt="2023-05-21T09:15:30.978" v="952" actId="165"/>
          <ac:spMkLst>
            <pc:docMk/>
            <pc:sldMk cId="4224524932" sldId="305"/>
            <ac:spMk id="90" creationId="{D3297F0E-C0A5-B55B-0216-9912DA7EF8FD}"/>
          </ac:spMkLst>
        </pc:spChg>
        <pc:spChg chg="mod topLvl">
          <ac:chgData name="高階 志文" userId="cb4ba3c9f5d7561c" providerId="LiveId" clId="{97DF4CDB-9DCB-40D5-9BDD-2D6EED22921F}" dt="2023-05-21T09:17:24.304" v="1029" actId="165"/>
          <ac:spMkLst>
            <pc:docMk/>
            <pc:sldMk cId="4224524932" sldId="305"/>
            <ac:spMk id="93" creationId="{170D6C33-D525-8DEF-EDF0-2CCC9D3B0BB7}"/>
          </ac:spMkLst>
        </pc:spChg>
        <pc:spChg chg="mod">
          <ac:chgData name="高階 志文" userId="cb4ba3c9f5d7561c" providerId="LiveId" clId="{97DF4CDB-9DCB-40D5-9BDD-2D6EED22921F}" dt="2023-05-21T09:17:24.304" v="1029" actId="165"/>
          <ac:spMkLst>
            <pc:docMk/>
            <pc:sldMk cId="4224524932" sldId="305"/>
            <ac:spMk id="95" creationId="{8E846D6D-B8D7-AD98-9CB9-DEB38536E476}"/>
          </ac:spMkLst>
        </pc:spChg>
        <pc:spChg chg="del mod">
          <ac:chgData name="高階 志文" userId="cb4ba3c9f5d7561c" providerId="LiveId" clId="{97DF4CDB-9DCB-40D5-9BDD-2D6EED22921F}" dt="2023-05-21T09:17:27.018" v="1030" actId="478"/>
          <ac:spMkLst>
            <pc:docMk/>
            <pc:sldMk cId="4224524932" sldId="305"/>
            <ac:spMk id="97" creationId="{9B02E873-8C0A-EAF9-ABB6-6FDF348A17D2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98" creationId="{38D69A2D-16E0-D7B2-317D-FE37ACC80FB0}"/>
          </ac:spMkLst>
        </pc:spChg>
        <pc:spChg chg="mod">
          <ac:chgData name="高階 志文" userId="cb4ba3c9f5d7561c" providerId="LiveId" clId="{97DF4CDB-9DCB-40D5-9BDD-2D6EED22921F}" dt="2023-05-21T09:19:30.788" v="1047" actId="114"/>
          <ac:spMkLst>
            <pc:docMk/>
            <pc:sldMk cId="4224524932" sldId="305"/>
            <ac:spMk id="99" creationId="{A597AEE1-0F08-8F18-7596-F2E18F500EA5}"/>
          </ac:spMkLst>
        </pc:spChg>
        <pc:spChg chg="add mod">
          <ac:chgData name="高階 志文" userId="cb4ba3c9f5d7561c" providerId="LiveId" clId="{97DF4CDB-9DCB-40D5-9BDD-2D6EED22921F}" dt="2023-05-21T09:17:47.888" v="1037" actId="571"/>
          <ac:spMkLst>
            <pc:docMk/>
            <pc:sldMk cId="4224524932" sldId="305"/>
            <ac:spMk id="100" creationId="{1C7E5B17-ADC5-C08C-368E-4D1B896B84DC}"/>
          </ac:spMkLst>
        </pc:spChg>
        <pc:spChg chg="add mod">
          <ac:chgData name="高階 志文" userId="cb4ba3c9f5d7561c" providerId="LiveId" clId="{97DF4CDB-9DCB-40D5-9BDD-2D6EED22921F}" dt="2023-05-21T09:17:47.888" v="1037" actId="571"/>
          <ac:spMkLst>
            <pc:docMk/>
            <pc:sldMk cId="4224524932" sldId="305"/>
            <ac:spMk id="102" creationId="{414741A4-1609-570B-7B1A-217BE3C8AC8C}"/>
          </ac:spMkLst>
        </pc:spChg>
        <pc:spChg chg="add mod">
          <ac:chgData name="高階 志文" userId="cb4ba3c9f5d7561c" providerId="LiveId" clId="{97DF4CDB-9DCB-40D5-9BDD-2D6EED22921F}" dt="2023-05-21T09:18:01.108" v="1038" actId="571"/>
          <ac:spMkLst>
            <pc:docMk/>
            <pc:sldMk cId="4224524932" sldId="305"/>
            <ac:spMk id="103" creationId="{F9E59D59-0ADF-6611-2EB3-BE83E0DDD91F}"/>
          </ac:spMkLst>
        </pc:spChg>
        <pc:spChg chg="add mod">
          <ac:chgData name="高階 志文" userId="cb4ba3c9f5d7561c" providerId="LiveId" clId="{97DF4CDB-9DCB-40D5-9BDD-2D6EED22921F}" dt="2023-05-21T09:18:01.108" v="1038" actId="571"/>
          <ac:spMkLst>
            <pc:docMk/>
            <pc:sldMk cId="4224524932" sldId="305"/>
            <ac:spMk id="105" creationId="{789E5CE4-32EA-B0B8-3A7B-15511E568F79}"/>
          </ac:spMkLst>
        </pc:spChg>
        <pc:grpChg chg="add mod topLvl">
          <ac:chgData name="高階 志文" userId="cb4ba3c9f5d7561c" providerId="LiveId" clId="{97DF4CDB-9DCB-40D5-9BDD-2D6EED22921F}" dt="2023-05-21T09:17:40.598" v="1036" actId="165"/>
          <ac:grpSpMkLst>
            <pc:docMk/>
            <pc:sldMk cId="4224524932" sldId="305"/>
            <ac:grpSpMk id="8" creationId="{06D708BE-561B-D222-E429-FC2E95082C0B}"/>
          </ac:grpSpMkLst>
        </pc:grpChg>
        <pc:grpChg chg="del">
          <ac:chgData name="高階 志文" userId="cb4ba3c9f5d7561c" providerId="LiveId" clId="{97DF4CDB-9DCB-40D5-9BDD-2D6EED22921F}" dt="2023-05-21T09:05:26.050" v="408" actId="478"/>
          <ac:grpSpMkLst>
            <pc:docMk/>
            <pc:sldMk cId="4224524932" sldId="305"/>
            <ac:grpSpMk id="12" creationId="{5870B3FE-DC42-113C-986E-2F8846DDD415}"/>
          </ac:grpSpMkLst>
        </pc:grpChg>
        <pc:grpChg chg="del">
          <ac:chgData name="高階 志文" userId="cb4ba3c9f5d7561c" providerId="LiveId" clId="{97DF4CDB-9DCB-40D5-9BDD-2D6EED22921F}" dt="2023-05-21T09:05:26.050" v="408" actId="478"/>
          <ac:grpSpMkLst>
            <pc:docMk/>
            <pc:sldMk cId="4224524932" sldId="305"/>
            <ac:grpSpMk id="15" creationId="{CA8BAB6B-8211-2E3E-F709-3C1281DC01BE}"/>
          </ac:grpSpMkLst>
        </pc:grpChg>
        <pc:grpChg chg="del">
          <ac:chgData name="高階 志文" userId="cb4ba3c9f5d7561c" providerId="LiveId" clId="{97DF4CDB-9DCB-40D5-9BDD-2D6EED22921F}" dt="2023-05-21T09:05:26.050" v="408" actId="478"/>
          <ac:grpSpMkLst>
            <pc:docMk/>
            <pc:sldMk cId="4224524932" sldId="305"/>
            <ac:grpSpMk id="18" creationId="{E4D43B42-1C8E-6025-A626-1A1F600C0D02}"/>
          </ac:grpSpMkLst>
        </pc:grpChg>
        <pc:grpChg chg="add del mod">
          <ac:chgData name="高階 志文" userId="cb4ba3c9f5d7561c" providerId="LiveId" clId="{97DF4CDB-9DCB-40D5-9BDD-2D6EED22921F}" dt="2023-05-21T09:06:15.010" v="563" actId="478"/>
          <ac:grpSpMkLst>
            <pc:docMk/>
            <pc:sldMk cId="4224524932" sldId="305"/>
            <ac:grpSpMk id="22" creationId="{8473E60E-32B8-4BDE-021E-2FAE1E4A6537}"/>
          </ac:grpSpMkLst>
        </pc:grpChg>
        <pc:grpChg chg="add del mod">
          <ac:chgData name="高階 志文" userId="cb4ba3c9f5d7561c" providerId="LiveId" clId="{97DF4CDB-9DCB-40D5-9BDD-2D6EED22921F}" dt="2023-05-21T09:06:15.010" v="563" actId="478"/>
          <ac:grpSpMkLst>
            <pc:docMk/>
            <pc:sldMk cId="4224524932" sldId="305"/>
            <ac:grpSpMk id="30" creationId="{3398B88E-CB11-BC34-89EA-FFFB278754A8}"/>
          </ac:grpSpMkLst>
        </pc:grpChg>
        <pc:grpChg chg="add mod topLvl">
          <ac:chgData name="高階 志文" userId="cb4ba3c9f5d7561c" providerId="LiveId" clId="{97DF4CDB-9DCB-40D5-9BDD-2D6EED22921F}" dt="2023-05-21T09:17:17.990" v="1028" actId="165"/>
          <ac:grpSpMkLst>
            <pc:docMk/>
            <pc:sldMk cId="4224524932" sldId="305"/>
            <ac:grpSpMk id="56" creationId="{028CF253-E81C-E388-9E9F-0A7F6BDC6677}"/>
          </ac:grpSpMkLst>
        </pc:grpChg>
        <pc:grpChg chg="add del mod">
          <ac:chgData name="高階 志文" userId="cb4ba3c9f5d7561c" providerId="LiveId" clId="{97DF4CDB-9DCB-40D5-9BDD-2D6EED22921F}" dt="2023-05-21T09:11:13.899" v="786" actId="165"/>
          <ac:grpSpMkLst>
            <pc:docMk/>
            <pc:sldMk cId="4224524932" sldId="305"/>
            <ac:grpSpMk id="63" creationId="{76EECC7E-35BF-59E0-93C2-928DC5AF93F5}"/>
          </ac:grpSpMkLst>
        </pc:grpChg>
        <pc:grpChg chg="add del mod topLvl">
          <ac:chgData name="高階 志文" userId="cb4ba3c9f5d7561c" providerId="LiveId" clId="{97DF4CDB-9DCB-40D5-9BDD-2D6EED22921F}" dt="2023-05-21T09:17:31.918" v="1034" actId="478"/>
          <ac:grpSpMkLst>
            <pc:docMk/>
            <pc:sldMk cId="4224524932" sldId="305"/>
            <ac:grpSpMk id="67" creationId="{EDB6211F-D958-D10A-02B2-3354C4ADBB73}"/>
          </ac:grpSpMkLst>
        </pc:grpChg>
        <pc:grpChg chg="add mod">
          <ac:chgData name="高階 志文" userId="cb4ba3c9f5d7561c" providerId="LiveId" clId="{97DF4CDB-9DCB-40D5-9BDD-2D6EED22921F}" dt="2023-05-21T09:13:31.649" v="893" actId="164"/>
          <ac:grpSpMkLst>
            <pc:docMk/>
            <pc:sldMk cId="4224524932" sldId="305"/>
            <ac:grpSpMk id="68" creationId="{433C9A0B-1DFA-22DC-C09B-6BD69215318D}"/>
          </ac:grpSpMkLst>
        </pc:grpChg>
        <pc:grpChg chg="add mod">
          <ac:chgData name="高階 志文" userId="cb4ba3c9f5d7561c" providerId="LiveId" clId="{97DF4CDB-9DCB-40D5-9BDD-2D6EED22921F}" dt="2023-05-21T09:13:31.649" v="893" actId="164"/>
          <ac:grpSpMkLst>
            <pc:docMk/>
            <pc:sldMk cId="4224524932" sldId="305"/>
            <ac:grpSpMk id="72" creationId="{8A89C20C-F1CB-3F9B-B963-D9ADFC3E5CF2}"/>
          </ac:grpSpMkLst>
        </pc:grpChg>
        <pc:grpChg chg="add del mod">
          <ac:chgData name="高階 志文" userId="cb4ba3c9f5d7561c" providerId="LiveId" clId="{97DF4CDB-9DCB-40D5-9BDD-2D6EED22921F}" dt="2023-05-21T09:14:29.998" v="902" actId="478"/>
          <ac:grpSpMkLst>
            <pc:docMk/>
            <pc:sldMk cId="4224524932" sldId="305"/>
            <ac:grpSpMk id="76" creationId="{571E3574-6423-6A14-D82A-35FED90DF2F4}"/>
          </ac:grpSpMkLst>
        </pc:grpChg>
        <pc:grpChg chg="add del mod">
          <ac:chgData name="高階 志文" userId="cb4ba3c9f5d7561c" providerId="LiveId" clId="{97DF4CDB-9DCB-40D5-9BDD-2D6EED22921F}" dt="2023-05-21T09:17:40.598" v="1036" actId="165"/>
          <ac:grpSpMkLst>
            <pc:docMk/>
            <pc:sldMk cId="4224524932" sldId="305"/>
            <ac:grpSpMk id="77" creationId="{5DE9F2A4-565D-387D-6B70-E3E379BA6F43}"/>
          </ac:grpSpMkLst>
        </pc:grpChg>
        <pc:grpChg chg="add del mod topLvl">
          <ac:chgData name="高階 志文" userId="cb4ba3c9f5d7561c" providerId="LiveId" clId="{97DF4CDB-9DCB-40D5-9BDD-2D6EED22921F}" dt="2023-05-21T09:17:17.990" v="1028" actId="165"/>
          <ac:grpSpMkLst>
            <pc:docMk/>
            <pc:sldMk cId="4224524932" sldId="305"/>
            <ac:grpSpMk id="78" creationId="{D804A0E1-E251-E864-0F17-178E490484E2}"/>
          </ac:grpSpMkLst>
        </pc:grpChg>
        <pc:grpChg chg="add mod">
          <ac:chgData name="高階 志文" userId="cb4ba3c9f5d7561c" providerId="LiveId" clId="{97DF4CDB-9DCB-40D5-9BDD-2D6EED22921F}" dt="2023-05-21T09:14:44.679" v="911" actId="571"/>
          <ac:grpSpMkLst>
            <pc:docMk/>
            <pc:sldMk cId="4224524932" sldId="305"/>
            <ac:grpSpMk id="79" creationId="{AD3E9BC9-BF75-59E3-E141-8939E047BD1F}"/>
          </ac:grpSpMkLst>
        </pc:grpChg>
        <pc:grpChg chg="mod">
          <ac:chgData name="高階 志文" userId="cb4ba3c9f5d7561c" providerId="LiveId" clId="{97DF4CDB-9DCB-40D5-9BDD-2D6EED22921F}" dt="2023-05-21T09:14:44.679" v="911" actId="571"/>
          <ac:grpSpMkLst>
            <pc:docMk/>
            <pc:sldMk cId="4224524932" sldId="305"/>
            <ac:grpSpMk id="80" creationId="{9525AA6F-75E5-B7DE-52F9-683DB0C1B555}"/>
          </ac:grpSpMkLst>
        </pc:grpChg>
        <pc:grpChg chg="mod">
          <ac:chgData name="高階 志文" userId="cb4ba3c9f5d7561c" providerId="LiveId" clId="{97DF4CDB-9DCB-40D5-9BDD-2D6EED22921F}" dt="2023-05-21T09:14:44.679" v="911" actId="571"/>
          <ac:grpSpMkLst>
            <pc:docMk/>
            <pc:sldMk cId="4224524932" sldId="305"/>
            <ac:grpSpMk id="82" creationId="{36476B2E-35BF-0C9B-0185-E948A2E1F84F}"/>
          </ac:grpSpMkLst>
        </pc:grpChg>
        <pc:grpChg chg="add del mod">
          <ac:chgData name="高階 志文" userId="cb4ba3c9f5d7561c" providerId="LiveId" clId="{97DF4CDB-9DCB-40D5-9BDD-2D6EED22921F}" dt="2023-05-21T09:17:12.848" v="1027" actId="165"/>
          <ac:grpSpMkLst>
            <pc:docMk/>
            <pc:sldMk cId="4224524932" sldId="305"/>
            <ac:grpSpMk id="88" creationId="{719CDB78-79B3-2FDA-703D-930CA8CAF18E}"/>
          </ac:grpSpMkLst>
        </pc:grpChg>
        <pc:grpChg chg="add del mod">
          <ac:chgData name="高階 志文" userId="cb4ba3c9f5d7561c" providerId="LiveId" clId="{97DF4CDB-9DCB-40D5-9BDD-2D6EED22921F}" dt="2023-05-21T09:15:30.978" v="952" actId="165"/>
          <ac:grpSpMkLst>
            <pc:docMk/>
            <pc:sldMk cId="4224524932" sldId="305"/>
            <ac:grpSpMk id="89" creationId="{C5640B6D-182A-AA2B-1802-0BEA3F9B0ECC}"/>
          </ac:grpSpMkLst>
        </pc:grpChg>
        <pc:grpChg chg="del mod topLvl">
          <ac:chgData name="高階 志文" userId="cb4ba3c9f5d7561c" providerId="LiveId" clId="{97DF4CDB-9DCB-40D5-9BDD-2D6EED22921F}" dt="2023-05-21T09:17:24.304" v="1029" actId="165"/>
          <ac:grpSpMkLst>
            <pc:docMk/>
            <pc:sldMk cId="4224524932" sldId="305"/>
            <ac:grpSpMk id="91" creationId="{0CB08932-9EF4-4898-4800-2E3A3937E9A5}"/>
          </ac:grpSpMkLst>
        </pc:grpChg>
        <pc:grpChg chg="mod topLvl">
          <ac:chgData name="高階 志文" userId="cb4ba3c9f5d7561c" providerId="LiveId" clId="{97DF4CDB-9DCB-40D5-9BDD-2D6EED22921F}" dt="2023-05-21T09:17:24.304" v="1029" actId="165"/>
          <ac:grpSpMkLst>
            <pc:docMk/>
            <pc:sldMk cId="4224524932" sldId="305"/>
            <ac:grpSpMk id="92" creationId="{AE16BE44-EBF1-2F72-8B9B-990214315391}"/>
          </ac:grpSpMkLst>
        </pc:grpChg>
        <pc:grpChg chg="del mod topLvl">
          <ac:chgData name="高階 志文" userId="cb4ba3c9f5d7561c" providerId="LiveId" clId="{97DF4CDB-9DCB-40D5-9BDD-2D6EED22921F}" dt="2023-05-21T09:17:27.988" v="1031" actId="478"/>
          <ac:grpSpMkLst>
            <pc:docMk/>
            <pc:sldMk cId="4224524932" sldId="305"/>
            <ac:grpSpMk id="94" creationId="{B962F7A2-C7E2-95C4-631A-064331D2B7F5}"/>
          </ac:grpSpMkLst>
        </pc:grpChg>
        <pc:picChg chg="del">
          <ac:chgData name="高階 志文" userId="cb4ba3c9f5d7561c" providerId="LiveId" clId="{97DF4CDB-9DCB-40D5-9BDD-2D6EED22921F}" dt="2023-05-21T09:05:26.050" v="408" actId="478"/>
          <ac:picMkLst>
            <pc:docMk/>
            <pc:sldMk cId="4224524932" sldId="305"/>
            <ac:picMk id="27" creationId="{BC0BFFF5-ABFB-9D83-965E-434558F64D9F}"/>
          </ac:picMkLst>
        </pc:picChg>
        <pc:picChg chg="del">
          <ac:chgData name="高階 志文" userId="cb4ba3c9f5d7561c" providerId="LiveId" clId="{97DF4CDB-9DCB-40D5-9BDD-2D6EED22921F}" dt="2023-05-21T09:05:26.050" v="408" actId="478"/>
          <ac:picMkLst>
            <pc:docMk/>
            <pc:sldMk cId="4224524932" sldId="305"/>
            <ac:picMk id="33" creationId="{C233EB2A-C320-B669-F0E9-BDCEC147937C}"/>
          </ac:picMkLst>
        </pc:picChg>
        <pc:picChg chg="del">
          <ac:chgData name="高階 志文" userId="cb4ba3c9f5d7561c" providerId="LiveId" clId="{97DF4CDB-9DCB-40D5-9BDD-2D6EED22921F}" dt="2023-05-21T09:05:26.050" v="408" actId="478"/>
          <ac:picMkLst>
            <pc:docMk/>
            <pc:sldMk cId="4224524932" sldId="305"/>
            <ac:picMk id="34" creationId="{174D23EB-21D6-197B-858F-CB860B55E6E1}"/>
          </ac:picMkLst>
        </pc:picChg>
        <pc:cxnChg chg="add mod topLvl">
          <ac:chgData name="高階 志文" userId="cb4ba3c9f5d7561c" providerId="LiveId" clId="{97DF4CDB-9DCB-40D5-9BDD-2D6EED22921F}" dt="2023-05-21T09:17:40.598" v="1036" actId="165"/>
          <ac:cxnSpMkLst>
            <pc:docMk/>
            <pc:sldMk cId="4224524932" sldId="305"/>
            <ac:cxnSpMk id="53" creationId="{DA1BFACD-6C31-B823-1B3E-9D781C8A51D4}"/>
          </ac:cxnSpMkLst>
        </pc:cxnChg>
        <pc:cxnChg chg="add del mod topLvl">
          <ac:chgData name="高階 志文" userId="cb4ba3c9f5d7561c" providerId="LiveId" clId="{97DF4CDB-9DCB-40D5-9BDD-2D6EED22921F}" dt="2023-05-21T09:12:18.099" v="836" actId="478"/>
          <ac:cxnSpMkLst>
            <pc:docMk/>
            <pc:sldMk cId="4224524932" sldId="305"/>
            <ac:cxnSpMk id="61" creationId="{5686781A-5211-2548-F045-99249C56B5F2}"/>
          </ac:cxnSpMkLst>
        </pc:cxnChg>
        <pc:cxnChg chg="add del mod">
          <ac:chgData name="高階 志文" userId="cb4ba3c9f5d7561c" providerId="LiveId" clId="{97DF4CDB-9DCB-40D5-9BDD-2D6EED22921F}" dt="2023-05-21T09:17:29.988" v="1033" actId="478"/>
          <ac:cxnSpMkLst>
            <pc:docMk/>
            <pc:sldMk cId="4224524932" sldId="305"/>
            <ac:cxnSpMk id="65" creationId="{BC034723-6BFA-4351-AAA4-B1C467C8268D}"/>
          </ac:cxnSpMkLst>
        </pc:cxnChg>
        <pc:cxnChg chg="mod">
          <ac:chgData name="高階 志文" userId="cb4ba3c9f5d7561c" providerId="LiveId" clId="{97DF4CDB-9DCB-40D5-9BDD-2D6EED22921F}" dt="2023-05-21T09:13:28.469" v="892" actId="571"/>
          <ac:cxnSpMkLst>
            <pc:docMk/>
            <pc:sldMk cId="4224524932" sldId="305"/>
            <ac:cxnSpMk id="74" creationId="{D45DE1CB-82CB-73D0-D528-815936E41D77}"/>
          </ac:cxnSpMkLst>
        </pc:cxnChg>
        <pc:cxnChg chg="mod">
          <ac:chgData name="高階 志文" userId="cb4ba3c9f5d7561c" providerId="LiveId" clId="{97DF4CDB-9DCB-40D5-9BDD-2D6EED22921F}" dt="2023-05-21T09:14:44.679" v="911" actId="571"/>
          <ac:cxnSpMkLst>
            <pc:docMk/>
            <pc:sldMk cId="4224524932" sldId="305"/>
            <ac:cxnSpMk id="84" creationId="{F168DF34-F39C-977F-3394-26D8BD70259E}"/>
          </ac:cxnSpMkLst>
        </pc:cxnChg>
        <pc:cxnChg chg="mod">
          <ac:chgData name="高階 志文" userId="cb4ba3c9f5d7561c" providerId="LiveId" clId="{97DF4CDB-9DCB-40D5-9BDD-2D6EED22921F}" dt="2023-05-21T09:17:24.304" v="1029" actId="165"/>
          <ac:cxnSpMkLst>
            <pc:docMk/>
            <pc:sldMk cId="4224524932" sldId="305"/>
            <ac:cxnSpMk id="96" creationId="{D960816A-6C9C-489D-4F9B-E224961932FF}"/>
          </ac:cxnSpMkLst>
        </pc:cxnChg>
        <pc:cxnChg chg="add mod">
          <ac:chgData name="高階 志文" userId="cb4ba3c9f5d7561c" providerId="LiveId" clId="{97DF4CDB-9DCB-40D5-9BDD-2D6EED22921F}" dt="2023-05-21T09:17:47.888" v="1037" actId="571"/>
          <ac:cxnSpMkLst>
            <pc:docMk/>
            <pc:sldMk cId="4224524932" sldId="305"/>
            <ac:cxnSpMk id="101" creationId="{D3065B22-8B78-6BF4-9FF1-871A9B51F40E}"/>
          </ac:cxnSpMkLst>
        </pc:cxnChg>
        <pc:cxnChg chg="add mod">
          <ac:chgData name="高階 志文" userId="cb4ba3c9f5d7561c" providerId="LiveId" clId="{97DF4CDB-9DCB-40D5-9BDD-2D6EED22921F}" dt="2023-05-21T09:18:01.108" v="1038" actId="571"/>
          <ac:cxnSpMkLst>
            <pc:docMk/>
            <pc:sldMk cId="4224524932" sldId="305"/>
            <ac:cxnSpMk id="104" creationId="{4536C6D5-64FB-FACA-B37C-5593FAAC5FC4}"/>
          </ac:cxnSpMkLst>
        </pc:cxnChg>
      </pc:sldChg>
      <pc:sldChg chg="del">
        <pc:chgData name="高階 志文" userId="cb4ba3c9f5d7561c" providerId="LiveId" clId="{97DF4CDB-9DCB-40D5-9BDD-2D6EED22921F}" dt="2023-05-21T10:07:29.993" v="2354" actId="47"/>
        <pc:sldMkLst>
          <pc:docMk/>
          <pc:sldMk cId="2400392839" sldId="306"/>
        </pc:sldMkLst>
      </pc:sldChg>
      <pc:sldChg chg="addSp delSp modSp mod ord">
        <pc:chgData name="高階 志文" userId="cb4ba3c9f5d7561c" providerId="LiveId" clId="{97DF4CDB-9DCB-40D5-9BDD-2D6EED22921F}" dt="2023-05-21T10:05:14.011" v="2349" actId="404"/>
        <pc:sldMkLst>
          <pc:docMk/>
          <pc:sldMk cId="1808693941" sldId="308"/>
        </pc:sldMkLst>
        <pc:spChg chg="mod">
          <ac:chgData name="高階 志文" userId="cb4ba3c9f5d7561c" providerId="LiveId" clId="{97DF4CDB-9DCB-40D5-9BDD-2D6EED22921F}" dt="2023-05-21T09:52:51.596" v="2002"/>
          <ac:spMkLst>
            <pc:docMk/>
            <pc:sldMk cId="1808693941" sldId="308"/>
            <ac:spMk id="3" creationId="{6FE1B6FF-375A-F638-08F2-618C2D5E6D92}"/>
          </ac:spMkLst>
        </pc:spChg>
        <pc:spChg chg="add del mod topLvl">
          <ac:chgData name="高階 志文" userId="cb4ba3c9f5d7561c" providerId="LiveId" clId="{97DF4CDB-9DCB-40D5-9BDD-2D6EED22921F}" dt="2023-05-21T09:56:20.322" v="2036" actId="478"/>
          <ac:spMkLst>
            <pc:docMk/>
            <pc:sldMk cId="1808693941" sldId="308"/>
            <ac:spMk id="8" creationId="{7B10C85C-06C5-F20B-4938-8619DCBA5921}"/>
          </ac:spMkLst>
        </pc:spChg>
        <pc:spChg chg="add mod topLvl">
          <ac:chgData name="高階 志文" userId="cb4ba3c9f5d7561c" providerId="LiveId" clId="{97DF4CDB-9DCB-40D5-9BDD-2D6EED22921F}" dt="2023-05-21T10:01:12.682" v="2216" actId="1076"/>
          <ac:spMkLst>
            <pc:docMk/>
            <pc:sldMk cId="1808693941" sldId="308"/>
            <ac:spMk id="14" creationId="{19752B8F-9F51-2BEF-5120-3D82885E4D60}"/>
          </ac:spMkLst>
        </pc:spChg>
        <pc:spChg chg="add mod topLvl">
          <ac:chgData name="高階 志文" userId="cb4ba3c9f5d7561c" providerId="LiveId" clId="{97DF4CDB-9DCB-40D5-9BDD-2D6EED22921F}" dt="2023-05-21T10:01:19.392" v="2217" actId="1076"/>
          <ac:spMkLst>
            <pc:docMk/>
            <pc:sldMk cId="1808693941" sldId="308"/>
            <ac:spMk id="15" creationId="{DAEFCEE7-0190-A863-8B3A-9A79CBF39FAE}"/>
          </ac:spMkLst>
        </pc:spChg>
        <pc:spChg chg="add mod topLvl">
          <ac:chgData name="高階 志文" userId="cb4ba3c9f5d7561c" providerId="LiveId" clId="{97DF4CDB-9DCB-40D5-9BDD-2D6EED22921F}" dt="2023-05-21T10:01:26.872" v="2218" actId="1076"/>
          <ac:spMkLst>
            <pc:docMk/>
            <pc:sldMk cId="1808693941" sldId="308"/>
            <ac:spMk id="16" creationId="{0D4B86D4-A44D-711B-DA2B-EBF7725D2754}"/>
          </ac:spMkLst>
        </pc:spChg>
        <pc:spChg chg="add del mod topLvl">
          <ac:chgData name="高階 志文" userId="cb4ba3c9f5d7561c" providerId="LiveId" clId="{97DF4CDB-9DCB-40D5-9BDD-2D6EED22921F}" dt="2023-05-21T09:57:48.192" v="2133" actId="478"/>
          <ac:spMkLst>
            <pc:docMk/>
            <pc:sldMk cId="1808693941" sldId="308"/>
            <ac:spMk id="17" creationId="{23B1E2D7-AB89-FD00-A117-79F9457251F4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19" creationId="{6F711468-FB1B-D7F5-6A19-A4A1BFFD6FEC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20" creationId="{FEE32813-88B6-C9DA-52EB-C90A7A25EE10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21" creationId="{442F24B6-48FF-0651-7FDB-156691944FF7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22" creationId="{4C54F8A0-F1A5-0FBD-6F9F-A75D4829B784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29" creationId="{DB96C009-BFDD-6F07-3665-B0246ECE62F6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30" creationId="{BA8ED968-012B-34F2-7BFC-0F52EAC1868E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31" creationId="{58797926-B543-34BB-DCA7-C13E35093137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32" creationId="{01BDDD20-C7A8-328F-14B9-BBA0AC91C0B5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39" creationId="{196A8A84-9790-0EE6-2623-B781790CF557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40" creationId="{0F0595DC-03A2-5F55-78EB-87541C4F6BF9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41" creationId="{B1EF5544-3384-5390-F539-2C0713A2F427}"/>
          </ac:spMkLst>
        </pc:spChg>
        <pc:spChg chg="mod">
          <ac:chgData name="高階 志文" userId="cb4ba3c9f5d7561c" providerId="LiveId" clId="{97DF4CDB-9DCB-40D5-9BDD-2D6EED22921F}" dt="2023-05-21T09:56:05.842" v="2031" actId="165"/>
          <ac:spMkLst>
            <pc:docMk/>
            <pc:sldMk cId="1808693941" sldId="308"/>
            <ac:spMk id="42" creationId="{3A1BEE63-05CF-7C58-2D2E-98F236D3A14B}"/>
          </ac:spMkLst>
        </pc:spChg>
        <pc:spChg chg="add mod topLvl">
          <ac:chgData name="高階 志文" userId="cb4ba3c9f5d7561c" providerId="LiveId" clId="{97DF4CDB-9DCB-40D5-9BDD-2D6EED22921F}" dt="2023-05-21T10:01:48.512" v="2222" actId="1076"/>
          <ac:spMkLst>
            <pc:docMk/>
            <pc:sldMk cId="1808693941" sldId="308"/>
            <ac:spMk id="48" creationId="{2A050510-342D-EFA2-E8B2-165340D763D8}"/>
          </ac:spMkLst>
        </pc:spChg>
        <pc:spChg chg="add mod topLvl">
          <ac:chgData name="高階 志文" userId="cb4ba3c9f5d7561c" providerId="LiveId" clId="{97DF4CDB-9DCB-40D5-9BDD-2D6EED22921F}" dt="2023-05-21T10:01:46.795" v="2221" actId="1076"/>
          <ac:spMkLst>
            <pc:docMk/>
            <pc:sldMk cId="1808693941" sldId="308"/>
            <ac:spMk id="49" creationId="{E57A1849-16AD-74F2-9226-08B3FA6C2A64}"/>
          </ac:spMkLst>
        </pc:spChg>
        <pc:spChg chg="add mod topLvl">
          <ac:chgData name="高階 志文" userId="cb4ba3c9f5d7561c" providerId="LiveId" clId="{97DF4CDB-9DCB-40D5-9BDD-2D6EED22921F}" dt="2023-05-21T10:01:44.152" v="2220" actId="1076"/>
          <ac:spMkLst>
            <pc:docMk/>
            <pc:sldMk cId="1808693941" sldId="308"/>
            <ac:spMk id="50" creationId="{61E5CE29-5C82-9298-63E5-9DA64C6246ED}"/>
          </ac:spMkLst>
        </pc:spChg>
        <pc:spChg chg="add del mod topLvl">
          <ac:chgData name="高階 志文" userId="cb4ba3c9f5d7561c" providerId="LiveId" clId="{97DF4CDB-9DCB-40D5-9BDD-2D6EED22921F}" dt="2023-05-21T09:57:48.192" v="2133" actId="478"/>
          <ac:spMkLst>
            <pc:docMk/>
            <pc:sldMk cId="1808693941" sldId="308"/>
            <ac:spMk id="51" creationId="{2BDC33F3-B8EC-1A02-B5E9-AF7846643BCC}"/>
          </ac:spMkLst>
        </pc:spChg>
        <pc:spChg chg="add mod topLvl">
          <ac:chgData name="高階 志文" userId="cb4ba3c9f5d7561c" providerId="LiveId" clId="{97DF4CDB-9DCB-40D5-9BDD-2D6EED22921F}" dt="2023-05-21T10:02:31.183" v="2230" actId="12788"/>
          <ac:spMkLst>
            <pc:docMk/>
            <pc:sldMk cId="1808693941" sldId="308"/>
            <ac:spMk id="52" creationId="{A19978D0-A7B1-A546-EC61-91A576F5FEFF}"/>
          </ac:spMkLst>
        </pc:spChg>
        <pc:spChg chg="add mod topLvl">
          <ac:chgData name="高階 志文" userId="cb4ba3c9f5d7561c" providerId="LiveId" clId="{97DF4CDB-9DCB-40D5-9BDD-2D6EED22921F}" dt="2023-05-21T10:02:39.051" v="2232" actId="12788"/>
          <ac:spMkLst>
            <pc:docMk/>
            <pc:sldMk cId="1808693941" sldId="308"/>
            <ac:spMk id="53" creationId="{B3EC0A74-3AE5-42A8-D897-2391E55A5B6E}"/>
          </ac:spMkLst>
        </pc:spChg>
        <pc:spChg chg="add mod topLvl">
          <ac:chgData name="高階 志文" userId="cb4ba3c9f5d7561c" providerId="LiveId" clId="{97DF4CDB-9DCB-40D5-9BDD-2D6EED22921F}" dt="2023-05-21T09:59:25.402" v="2198" actId="403"/>
          <ac:spMkLst>
            <pc:docMk/>
            <pc:sldMk cId="1808693941" sldId="308"/>
            <ac:spMk id="59" creationId="{389A7AEB-196B-98FB-100F-9677B343C616}"/>
          </ac:spMkLst>
        </pc:spChg>
        <pc:spChg chg="add mod">
          <ac:chgData name="高階 志文" userId="cb4ba3c9f5d7561c" providerId="LiveId" clId="{97DF4CDB-9DCB-40D5-9BDD-2D6EED22921F}" dt="2023-05-21T10:04:19.396" v="2311" actId="1035"/>
          <ac:spMkLst>
            <pc:docMk/>
            <pc:sldMk cId="1808693941" sldId="308"/>
            <ac:spMk id="61" creationId="{C81DFF6B-7492-9222-1826-572F5FE288C8}"/>
          </ac:spMkLst>
        </pc:spChg>
        <pc:spChg chg="add mod">
          <ac:chgData name="高階 志文" userId="cb4ba3c9f5d7561c" providerId="LiveId" clId="{97DF4CDB-9DCB-40D5-9BDD-2D6EED22921F}" dt="2023-05-21T09:58:50.854" v="2182" actId="571"/>
          <ac:spMkLst>
            <pc:docMk/>
            <pc:sldMk cId="1808693941" sldId="308"/>
            <ac:spMk id="62" creationId="{D6D5F7B5-B7DE-CEE7-8DF9-7C5831E0AA7D}"/>
          </ac:spMkLst>
        </pc:spChg>
        <pc:spChg chg="add mod">
          <ac:chgData name="高階 志文" userId="cb4ba3c9f5d7561c" providerId="LiveId" clId="{97DF4CDB-9DCB-40D5-9BDD-2D6EED22921F}" dt="2023-05-21T09:58:50.854" v="2182" actId="571"/>
          <ac:spMkLst>
            <pc:docMk/>
            <pc:sldMk cId="1808693941" sldId="308"/>
            <ac:spMk id="63" creationId="{C62D0997-D380-42EA-DB2F-4596ECE6F37F}"/>
          </ac:spMkLst>
        </pc:spChg>
        <pc:spChg chg="add mod">
          <ac:chgData name="高階 志文" userId="cb4ba3c9f5d7561c" providerId="LiveId" clId="{97DF4CDB-9DCB-40D5-9BDD-2D6EED22921F}" dt="2023-05-21T09:58:50.854" v="2182" actId="571"/>
          <ac:spMkLst>
            <pc:docMk/>
            <pc:sldMk cId="1808693941" sldId="308"/>
            <ac:spMk id="64" creationId="{00B597E8-84CD-2FEA-FA50-320A1347924C}"/>
          </ac:spMkLst>
        </pc:spChg>
        <pc:spChg chg="add mod">
          <ac:chgData name="高階 志文" userId="cb4ba3c9f5d7561c" providerId="LiveId" clId="{97DF4CDB-9DCB-40D5-9BDD-2D6EED22921F}" dt="2023-05-21T10:04:09.907" v="2292" actId="207"/>
          <ac:spMkLst>
            <pc:docMk/>
            <pc:sldMk cId="1808693941" sldId="308"/>
            <ac:spMk id="65" creationId="{2492324F-D640-982C-6CA1-0B251FFAFAD4}"/>
          </ac:spMkLst>
        </pc:spChg>
        <pc:spChg chg="add mod">
          <ac:chgData name="高階 志文" userId="cb4ba3c9f5d7561c" providerId="LiveId" clId="{97DF4CDB-9DCB-40D5-9BDD-2D6EED22921F}" dt="2023-05-21T10:01:55.452" v="2224" actId="571"/>
          <ac:spMkLst>
            <pc:docMk/>
            <pc:sldMk cId="1808693941" sldId="308"/>
            <ac:spMk id="66" creationId="{39E11CD2-AB8D-F55C-6F44-4CBB81C15214}"/>
          </ac:spMkLst>
        </pc:spChg>
        <pc:spChg chg="add mod">
          <ac:chgData name="高階 志文" userId="cb4ba3c9f5d7561c" providerId="LiveId" clId="{97DF4CDB-9DCB-40D5-9BDD-2D6EED22921F}" dt="2023-05-21T10:01:55.452" v="2224" actId="571"/>
          <ac:spMkLst>
            <pc:docMk/>
            <pc:sldMk cId="1808693941" sldId="308"/>
            <ac:spMk id="67" creationId="{71723BFA-3914-1CB7-69EA-9769DE702097}"/>
          </ac:spMkLst>
        </pc:spChg>
        <pc:spChg chg="add mod">
          <ac:chgData name="高階 志文" userId="cb4ba3c9f5d7561c" providerId="LiveId" clId="{97DF4CDB-9DCB-40D5-9BDD-2D6EED22921F}" dt="2023-05-21T10:01:55.452" v="2224" actId="571"/>
          <ac:spMkLst>
            <pc:docMk/>
            <pc:sldMk cId="1808693941" sldId="308"/>
            <ac:spMk id="68" creationId="{F91F9409-39AE-39A4-F2C7-B8806A2F7BB9}"/>
          </ac:spMkLst>
        </pc:spChg>
        <pc:spChg chg="add mod">
          <ac:chgData name="高階 志文" userId="cb4ba3c9f5d7561c" providerId="LiveId" clId="{97DF4CDB-9DCB-40D5-9BDD-2D6EED22921F}" dt="2023-05-21T10:02:31.183" v="2230" actId="12788"/>
          <ac:spMkLst>
            <pc:docMk/>
            <pc:sldMk cId="1808693941" sldId="308"/>
            <ac:spMk id="69" creationId="{89D59E52-392C-19B4-CA65-EE99545ADFEE}"/>
          </ac:spMkLst>
        </pc:spChg>
        <pc:spChg chg="add mod">
          <ac:chgData name="高階 志文" userId="cb4ba3c9f5d7561c" providerId="LiveId" clId="{97DF4CDB-9DCB-40D5-9BDD-2D6EED22921F}" dt="2023-05-21T10:02:31.183" v="2230" actId="12788"/>
          <ac:spMkLst>
            <pc:docMk/>
            <pc:sldMk cId="1808693941" sldId="308"/>
            <ac:spMk id="70" creationId="{DED42BB9-F5F0-FD70-E027-33A424F630C5}"/>
          </ac:spMkLst>
        </pc:spChg>
        <pc:spChg chg="add mod">
          <ac:chgData name="高階 志文" userId="cb4ba3c9f5d7561c" providerId="LiveId" clId="{97DF4CDB-9DCB-40D5-9BDD-2D6EED22921F}" dt="2023-05-21T10:02:31.183" v="2230" actId="12788"/>
          <ac:spMkLst>
            <pc:docMk/>
            <pc:sldMk cId="1808693941" sldId="308"/>
            <ac:spMk id="71" creationId="{5FBE9124-8009-0375-214D-C4C9CC60D576}"/>
          </ac:spMkLst>
        </pc:spChg>
        <pc:spChg chg="add mod">
          <ac:chgData name="高階 志文" userId="cb4ba3c9f5d7561c" providerId="LiveId" clId="{97DF4CDB-9DCB-40D5-9BDD-2D6EED22921F}" dt="2023-05-21T10:02:43.801" v="2237" actId="20577"/>
          <ac:spMkLst>
            <pc:docMk/>
            <pc:sldMk cId="1808693941" sldId="308"/>
            <ac:spMk id="72" creationId="{F85B6970-2CD5-AC56-3271-81021CD60379}"/>
          </ac:spMkLst>
        </pc:spChg>
        <pc:spChg chg="add mod">
          <ac:chgData name="高階 志文" userId="cb4ba3c9f5d7561c" providerId="LiveId" clId="{97DF4CDB-9DCB-40D5-9BDD-2D6EED22921F}" dt="2023-05-21T10:02:55.781" v="2241" actId="20577"/>
          <ac:spMkLst>
            <pc:docMk/>
            <pc:sldMk cId="1808693941" sldId="308"/>
            <ac:spMk id="73" creationId="{8DCA85B8-133E-C509-56AB-7702EE01A3EE}"/>
          </ac:spMkLst>
        </pc:spChg>
        <pc:spChg chg="add mod">
          <ac:chgData name="高階 志文" userId="cb4ba3c9f5d7561c" providerId="LiveId" clId="{97DF4CDB-9DCB-40D5-9BDD-2D6EED22921F}" dt="2023-05-21T10:02:59.983" v="2245" actId="20577"/>
          <ac:spMkLst>
            <pc:docMk/>
            <pc:sldMk cId="1808693941" sldId="308"/>
            <ac:spMk id="74" creationId="{4F866A6A-9757-88B2-FCCE-5B47AA8C85D4}"/>
          </ac:spMkLst>
        </pc:spChg>
        <pc:spChg chg="add mod">
          <ac:chgData name="高階 志文" userId="cb4ba3c9f5d7561c" providerId="LiveId" clId="{97DF4CDB-9DCB-40D5-9BDD-2D6EED22921F}" dt="2023-05-21T10:04:51.851" v="2340" actId="20577"/>
          <ac:spMkLst>
            <pc:docMk/>
            <pc:sldMk cId="1808693941" sldId="308"/>
            <ac:spMk id="75" creationId="{826B481B-E84D-4498-1B55-7D8278F8C737}"/>
          </ac:spMkLst>
        </pc:spChg>
        <pc:spChg chg="add mod">
          <ac:chgData name="高階 志文" userId="cb4ba3c9f5d7561c" providerId="LiveId" clId="{97DF4CDB-9DCB-40D5-9BDD-2D6EED22921F}" dt="2023-05-21T10:05:08.143" v="2345" actId="404"/>
          <ac:spMkLst>
            <pc:docMk/>
            <pc:sldMk cId="1808693941" sldId="308"/>
            <ac:spMk id="76" creationId="{66A138BC-0307-F136-C8C8-F0D0D4AAC099}"/>
          </ac:spMkLst>
        </pc:spChg>
        <pc:spChg chg="add mod">
          <ac:chgData name="高階 志文" userId="cb4ba3c9f5d7561c" providerId="LiveId" clId="{97DF4CDB-9DCB-40D5-9BDD-2D6EED22921F}" dt="2023-05-21T10:05:14.011" v="2349" actId="404"/>
          <ac:spMkLst>
            <pc:docMk/>
            <pc:sldMk cId="1808693941" sldId="308"/>
            <ac:spMk id="77" creationId="{B0608A6E-3812-6DBE-F0BC-4429E4E75CA0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4" creationId="{4319C0CA-A4A7-6CD9-B9F8-0D360504FE88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5" creationId="{445EF7B5-9E0D-A3E1-D4FD-7C00EBAE89AA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6" creationId="{3A69985B-99C0-2795-D8D3-3E1E8524D1B0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7" creationId="{72210280-D2C8-0B01-9ADB-C959A87C9EDD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8" creationId="{91CDC8F4-C834-104A-54C6-E36379453F8C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89" creationId="{19C17DCE-1EFB-4B41-9D73-AEBF7F569E13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92" creationId="{D1BB3BDA-13F8-6CF0-8D90-868C66C59846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93" creationId="{A0F45AAD-4751-10C8-6D58-6E2811BB1D1E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94" creationId="{5BD849A0-6131-32BD-B679-FF660EB7A0E8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1" creationId="{B4490FF9-8A5D-CF4E-0A82-4746A127AAF3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2" creationId="{15354BF7-F34A-D8C5-B085-DB4724CF8216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3" creationId="{28598098-4E93-5F3A-3F87-D4E3E8D5670F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4" creationId="{C4FF5FA4-2106-E6A8-AE51-B08E9ACCC55B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5" creationId="{EC75A043-9ECF-05DB-4665-85D36DA68EE8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06" creationId="{5D46DBCE-18E4-24EB-6BA3-628AB9D6F98B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1" creationId="{E48B57FA-28EE-A094-FE76-F6B2F780B0BA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2" creationId="{AE0D8A9E-E646-0145-CCB3-F5F64D24614D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3" creationId="{F5DA06DC-36E3-791D-A592-D79B9EA7F823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4" creationId="{9CB3C0C9-22F7-B3FE-73B2-D48FCD6F3EE7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5" creationId="{2203A162-CA96-4369-45E9-5E1464000D4A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6" creationId="{0C9C3BB8-2152-8B4B-64CC-68F033B8038F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7" creationId="{D2EFDEC0-3A79-6A9D-59AC-5E7FE2D08BFF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8" creationId="{EB873DA2-EB03-3796-96F6-1A3984C06534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29" creationId="{96EC0EF6-E47B-A40D-9AA0-781A1E608FA9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30" creationId="{68D9DC6E-013B-4299-2DD6-4AFFEF601891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32" creationId="{F3823DD1-0BEC-C8A0-F65F-A31FA13A5CFB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33" creationId="{474CE89F-AC16-867B-17E4-951018E421AB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34" creationId="{72F5CC7B-48E3-27CC-5FCA-4CCDE9D4F253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40" creationId="{4C4DF2F2-4EB5-1D77-A0FB-B421C26554BB}"/>
          </ac:spMkLst>
        </pc:spChg>
        <pc:spChg chg="del">
          <ac:chgData name="高階 志文" userId="cb4ba3c9f5d7561c" providerId="LiveId" clId="{97DF4CDB-9DCB-40D5-9BDD-2D6EED22921F}" dt="2023-05-21T09:54:06.903" v="2005" actId="478"/>
          <ac:spMkLst>
            <pc:docMk/>
            <pc:sldMk cId="1808693941" sldId="308"/>
            <ac:spMk id="147" creationId="{29579376-E865-CE4A-F585-1F353C9CFFF5}"/>
          </ac:spMkLst>
        </pc:spChg>
        <pc:grpChg chg="add del mod topLvl">
          <ac:chgData name="高階 志文" userId="cb4ba3c9f5d7561c" providerId="LiveId" clId="{97DF4CDB-9DCB-40D5-9BDD-2D6EED22921F}" dt="2023-05-21T09:57:58.042" v="2134" actId="478"/>
          <ac:grpSpMkLst>
            <pc:docMk/>
            <pc:sldMk cId="1808693941" sldId="308"/>
            <ac:grpSpMk id="18" creationId="{4948C150-92CF-920F-097A-260CC1731005}"/>
          </ac:grpSpMkLst>
        </pc:grpChg>
        <pc:grpChg chg="add del mod topLvl">
          <ac:chgData name="高階 志文" userId="cb4ba3c9f5d7561c" providerId="LiveId" clId="{97DF4CDB-9DCB-40D5-9BDD-2D6EED22921F}" dt="2023-05-21T09:59:16.672" v="2195" actId="165"/>
          <ac:grpSpMkLst>
            <pc:docMk/>
            <pc:sldMk cId="1808693941" sldId="308"/>
            <ac:grpSpMk id="23" creationId="{D212260E-D0DE-D6F6-9AFD-7BD4EDA721AA}"/>
          </ac:grpSpMkLst>
        </pc:grpChg>
        <pc:grpChg chg="add del mod topLvl">
          <ac:chgData name="高階 志文" userId="cb4ba3c9f5d7561c" providerId="LiveId" clId="{97DF4CDB-9DCB-40D5-9BDD-2D6EED22921F}" dt="2023-05-21T09:57:58.042" v="2134" actId="478"/>
          <ac:grpSpMkLst>
            <pc:docMk/>
            <pc:sldMk cId="1808693941" sldId="308"/>
            <ac:grpSpMk id="28" creationId="{C6113B87-5234-6D6B-BC06-5F724236955C}"/>
          </ac:grpSpMkLst>
        </pc:grpChg>
        <pc:grpChg chg="add del mod topLvl">
          <ac:chgData name="高階 志文" userId="cb4ba3c9f5d7561c" providerId="LiveId" clId="{97DF4CDB-9DCB-40D5-9BDD-2D6EED22921F}" dt="2023-05-21T09:58:09.062" v="2136" actId="478"/>
          <ac:grpSpMkLst>
            <pc:docMk/>
            <pc:sldMk cId="1808693941" sldId="308"/>
            <ac:grpSpMk id="33" creationId="{55618BBE-FDAA-F7CC-D566-881DEA8A029D}"/>
          </ac:grpSpMkLst>
        </pc:grpChg>
        <pc:grpChg chg="add del mod topLvl">
          <ac:chgData name="高階 志文" userId="cb4ba3c9f5d7561c" providerId="LiveId" clId="{97DF4CDB-9DCB-40D5-9BDD-2D6EED22921F}" dt="2023-05-21T09:57:58.042" v="2134" actId="478"/>
          <ac:grpSpMkLst>
            <pc:docMk/>
            <pc:sldMk cId="1808693941" sldId="308"/>
            <ac:grpSpMk id="38" creationId="{661A9D59-BFC7-E2B6-0DCB-21A84A227B62}"/>
          </ac:grpSpMkLst>
        </pc:grpChg>
        <pc:grpChg chg="add del mod topLvl">
          <ac:chgData name="高階 志文" userId="cb4ba3c9f5d7561c" providerId="LiveId" clId="{97DF4CDB-9DCB-40D5-9BDD-2D6EED22921F}" dt="2023-05-21T09:59:01.982" v="2192" actId="478"/>
          <ac:grpSpMkLst>
            <pc:docMk/>
            <pc:sldMk cId="1808693941" sldId="308"/>
            <ac:grpSpMk id="43" creationId="{74EA5214-9066-7049-6AB7-1EAB61F076EE}"/>
          </ac:grpSpMkLst>
        </pc:grpChg>
        <pc:grpChg chg="add del mod topLvl">
          <ac:chgData name="高階 志文" userId="cb4ba3c9f5d7561c" providerId="LiveId" clId="{97DF4CDB-9DCB-40D5-9BDD-2D6EED22921F}" dt="2023-05-21T09:57:07.822" v="2082" actId="478"/>
          <ac:grpSpMkLst>
            <pc:docMk/>
            <pc:sldMk cId="1808693941" sldId="308"/>
            <ac:grpSpMk id="54" creationId="{38BCD837-C0E9-DB76-42F3-9F420156FA96}"/>
          </ac:grpSpMkLst>
        </pc:grpChg>
        <pc:grpChg chg="add del mod">
          <ac:chgData name="高階 志文" userId="cb4ba3c9f5d7561c" providerId="LiveId" clId="{97DF4CDB-9DCB-40D5-9BDD-2D6EED22921F}" dt="2023-05-21T09:56:05.842" v="2031" actId="165"/>
          <ac:grpSpMkLst>
            <pc:docMk/>
            <pc:sldMk cId="1808693941" sldId="308"/>
            <ac:grpSpMk id="60" creationId="{18ED5178-7D11-101F-EFE3-BFA1A82EC59F}"/>
          </ac:grpSpMkLst>
        </pc:grpChg>
        <pc:grpChg chg="del">
          <ac:chgData name="高階 志文" userId="cb4ba3c9f5d7561c" providerId="LiveId" clId="{97DF4CDB-9DCB-40D5-9BDD-2D6EED22921F}" dt="2023-05-21T09:54:06.903" v="2005" actId="478"/>
          <ac:grpSpMkLst>
            <pc:docMk/>
            <pc:sldMk cId="1808693941" sldId="308"/>
            <ac:grpSpMk id="79" creationId="{01F20384-A31A-F7CB-DADF-AF528C04323D}"/>
          </ac:grpSpMkLst>
        </pc:grpChg>
        <pc:grpChg chg="del">
          <ac:chgData name="高階 志文" userId="cb4ba3c9f5d7561c" providerId="LiveId" clId="{97DF4CDB-9DCB-40D5-9BDD-2D6EED22921F}" dt="2023-05-21T09:54:06.903" v="2005" actId="478"/>
          <ac:grpSpMkLst>
            <pc:docMk/>
            <pc:sldMk cId="1808693941" sldId="308"/>
            <ac:grpSpMk id="95" creationId="{F886DE4A-8123-40BB-6C3F-B773A01F3A51}"/>
          </ac:grpSpMkLst>
        </pc:grpChg>
        <pc:grpChg chg="del">
          <ac:chgData name="高階 志文" userId="cb4ba3c9f5d7561c" providerId="LiveId" clId="{97DF4CDB-9DCB-40D5-9BDD-2D6EED22921F}" dt="2023-05-21T09:54:06.903" v="2005" actId="478"/>
          <ac:grpSpMkLst>
            <pc:docMk/>
            <pc:sldMk cId="1808693941" sldId="308"/>
            <ac:grpSpMk id="98" creationId="{B9D41812-5813-A1D1-F055-6311A0C3E3D4}"/>
          </ac:grpSpMkLst>
        </pc:grpChg>
        <pc:grpChg chg="del">
          <ac:chgData name="高階 志文" userId="cb4ba3c9f5d7561c" providerId="LiveId" clId="{97DF4CDB-9DCB-40D5-9BDD-2D6EED22921F}" dt="2023-05-21T09:54:06.903" v="2005" actId="478"/>
          <ac:grpSpMkLst>
            <pc:docMk/>
            <pc:sldMk cId="1808693941" sldId="308"/>
            <ac:grpSpMk id="109" creationId="{6186FEB3-8BF3-032C-6320-8D33F71D4642}"/>
          </ac:grpSpMkLst>
        </pc:grp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19" creationId="{50325F79-08F5-5523-B790-FC8881B38A47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20" creationId="{03E00E1C-4509-B37B-74D9-5DE450915462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31" creationId="{590C9DE2-47B2-679F-BD07-9F5EC9776F2D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41" creationId="{9B94D970-E37D-CB8B-E235-050E62C07A12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43" creationId="{5BE277CE-3297-AECD-0CEB-AAE37030E7AA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44" creationId="{0FFF7132-18A5-AA24-B021-35D6061E8452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45" creationId="{FC489F18-9851-D2A0-42E8-25A6BB2C4626}"/>
          </ac:picMkLst>
        </pc:picChg>
        <pc:picChg chg="del">
          <ac:chgData name="高階 志文" userId="cb4ba3c9f5d7561c" providerId="LiveId" clId="{97DF4CDB-9DCB-40D5-9BDD-2D6EED22921F}" dt="2023-05-21T09:54:06.903" v="2005" actId="478"/>
          <ac:picMkLst>
            <pc:docMk/>
            <pc:sldMk cId="1808693941" sldId="308"/>
            <ac:picMk id="146" creationId="{A29BB73B-F7B0-8B9C-FC68-DABF5BDC0403}"/>
          </ac:picMkLst>
        </pc:picChg>
        <pc:cxnChg chg="add del mod topLvl">
          <ac:chgData name="高階 志文" userId="cb4ba3c9f5d7561c" providerId="LiveId" clId="{97DF4CDB-9DCB-40D5-9BDD-2D6EED22921F}" dt="2023-05-21T09:56:32.794" v="2040" actId="478"/>
          <ac:cxnSpMkLst>
            <pc:docMk/>
            <pc:sldMk cId="1808693941" sldId="308"/>
            <ac:cxnSpMk id="5" creationId="{8DD5429D-A6D7-A68B-B238-01CF9D0798D0}"/>
          </ac:cxnSpMkLst>
        </pc:cxnChg>
        <pc:cxnChg chg="add mod topLvl">
          <ac:chgData name="高階 志文" userId="cb4ba3c9f5d7561c" providerId="LiveId" clId="{97DF4CDB-9DCB-40D5-9BDD-2D6EED22921F}" dt="2023-05-21T10:00:38.496" v="2212" actId="693"/>
          <ac:cxnSpMkLst>
            <pc:docMk/>
            <pc:sldMk cId="1808693941" sldId="308"/>
            <ac:cxnSpMk id="9" creationId="{359484F5-8485-83E9-542C-F884504C2D00}"/>
          </ac:cxnSpMkLst>
        </pc:cxnChg>
        <pc:cxnChg chg="add mod topLvl">
          <ac:chgData name="高階 志文" userId="cb4ba3c9f5d7561c" providerId="LiveId" clId="{97DF4CDB-9DCB-40D5-9BDD-2D6EED22921F}" dt="2023-05-21T10:00:38.496" v="2212" actId="693"/>
          <ac:cxnSpMkLst>
            <pc:docMk/>
            <pc:sldMk cId="1808693941" sldId="308"/>
            <ac:cxnSpMk id="10" creationId="{CA6A3B6E-9F33-4AE6-565D-CE13F26C3996}"/>
          </ac:cxnSpMkLst>
        </pc:cxnChg>
        <pc:cxnChg chg="add mod topLvl">
          <ac:chgData name="高階 志文" userId="cb4ba3c9f5d7561c" providerId="LiveId" clId="{97DF4CDB-9DCB-40D5-9BDD-2D6EED22921F}" dt="2023-05-21T10:00:38.496" v="2212" actId="693"/>
          <ac:cxnSpMkLst>
            <pc:docMk/>
            <pc:sldMk cId="1808693941" sldId="308"/>
            <ac:cxnSpMk id="11" creationId="{840BA608-98B9-ED9F-B336-F98250DC253E}"/>
          </ac:cxnSpMkLst>
        </pc:cxnChg>
        <pc:cxnChg chg="add mod topLvl">
          <ac:chgData name="高階 志文" userId="cb4ba3c9f5d7561c" providerId="LiveId" clId="{97DF4CDB-9DCB-40D5-9BDD-2D6EED22921F}" dt="2023-05-21T10:01:34.352" v="2219" actId="1076"/>
          <ac:cxnSpMkLst>
            <pc:docMk/>
            <pc:sldMk cId="1808693941" sldId="308"/>
            <ac:cxnSpMk id="12" creationId="{48753091-62DF-F680-5D47-50D690A18E57}"/>
          </ac:cxnSpMkLst>
        </pc:cxnChg>
        <pc:cxnChg chg="add del mod topLvl">
          <ac:chgData name="高階 志文" userId="cb4ba3c9f5d7561c" providerId="LiveId" clId="{97DF4CDB-9DCB-40D5-9BDD-2D6EED22921F}" dt="2023-05-21T09:57:48.192" v="2133" actId="478"/>
          <ac:cxnSpMkLst>
            <pc:docMk/>
            <pc:sldMk cId="1808693941" sldId="308"/>
            <ac:cxnSpMk id="13" creationId="{9D4E4B16-59BD-2336-F919-0A76A4C40451}"/>
          </ac:cxnSpMkLst>
        </pc:cxnChg>
        <pc:cxnChg chg="del mod topLvl">
          <ac:chgData name="高階 志文" userId="cb4ba3c9f5d7561c" providerId="LiveId" clId="{97DF4CDB-9DCB-40D5-9BDD-2D6EED22921F}" dt="2023-05-21T10:00:07.342" v="2207" actId="478"/>
          <ac:cxnSpMkLst>
            <pc:docMk/>
            <pc:sldMk cId="1808693941" sldId="308"/>
            <ac:cxnSpMk id="24" creationId="{876266B0-2D8B-FF88-B935-170147A1F891}"/>
          </ac:cxnSpMkLst>
        </pc:cxnChg>
        <pc:cxnChg chg="del mod topLvl">
          <ac:chgData name="高階 志文" userId="cb4ba3c9f5d7561c" providerId="LiveId" clId="{97DF4CDB-9DCB-40D5-9BDD-2D6EED22921F}" dt="2023-05-21T10:00:07.342" v="2207" actId="478"/>
          <ac:cxnSpMkLst>
            <pc:docMk/>
            <pc:sldMk cId="1808693941" sldId="308"/>
            <ac:cxnSpMk id="25" creationId="{808C6643-0AE3-E334-85CE-775CB56CBAC4}"/>
          </ac:cxnSpMkLst>
        </pc:cxnChg>
        <pc:cxnChg chg="del mod topLvl">
          <ac:chgData name="高階 志文" userId="cb4ba3c9f5d7561c" providerId="LiveId" clId="{97DF4CDB-9DCB-40D5-9BDD-2D6EED22921F}" dt="2023-05-21T10:00:07.342" v="2207" actId="478"/>
          <ac:cxnSpMkLst>
            <pc:docMk/>
            <pc:sldMk cId="1808693941" sldId="308"/>
            <ac:cxnSpMk id="26" creationId="{ECD75F3C-7B73-AC91-ECDD-D397302924FB}"/>
          </ac:cxnSpMkLst>
        </pc:cxnChg>
        <pc:cxnChg chg="del mod topLvl">
          <ac:chgData name="高階 志文" userId="cb4ba3c9f5d7561c" providerId="LiveId" clId="{97DF4CDB-9DCB-40D5-9BDD-2D6EED22921F}" dt="2023-05-21T10:00:07.342" v="2207" actId="478"/>
          <ac:cxnSpMkLst>
            <pc:docMk/>
            <pc:sldMk cId="1808693941" sldId="308"/>
            <ac:cxnSpMk id="27" creationId="{88673529-B05B-1B94-25DF-3A13B524F835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34" creationId="{27578DCC-FF03-658A-BA00-485858E7DA57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35" creationId="{AB69F100-8D40-734F-AEF0-52B7E934FBC6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36" creationId="{4630A17B-AA65-0894-3E3D-7A2953D56D39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37" creationId="{45B2C2D3-CB1E-90B0-77C8-E358B3A64BA9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44" creationId="{2B3F978D-AE01-AB2E-E371-2A06813B4740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45" creationId="{F4960E5D-6B0B-7E4B-130B-F5E690C4F331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46" creationId="{A9419EF3-0FD0-F58A-97D5-9E0ADF153CA9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47" creationId="{6AAF4D1B-66AF-742A-DD6F-477C36D7A22C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55" creationId="{A98947BD-2E83-BEC5-69D3-6D5A1385D647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56" creationId="{6E43D0EA-313C-B1CF-17A8-326D4367B3FC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57" creationId="{D2992259-5F08-CA5A-544E-0340BB9AB634}"/>
          </ac:cxnSpMkLst>
        </pc:cxnChg>
        <pc:cxnChg chg="mod">
          <ac:chgData name="高階 志文" userId="cb4ba3c9f5d7561c" providerId="LiveId" clId="{97DF4CDB-9DCB-40D5-9BDD-2D6EED22921F}" dt="2023-05-21T09:56:05.842" v="2031" actId="165"/>
          <ac:cxnSpMkLst>
            <pc:docMk/>
            <pc:sldMk cId="1808693941" sldId="308"/>
            <ac:cxnSpMk id="58" creationId="{5372C76B-9842-1772-4BD3-C90805D04B06}"/>
          </ac:cxnSpMkLst>
        </pc:cxnChg>
        <pc:cxnChg chg="del">
          <ac:chgData name="高階 志文" userId="cb4ba3c9f5d7561c" providerId="LiveId" clId="{97DF4CDB-9DCB-40D5-9BDD-2D6EED22921F}" dt="2023-05-21T09:54:06.903" v="2005" actId="478"/>
          <ac:cxnSpMkLst>
            <pc:docMk/>
            <pc:sldMk cId="1808693941" sldId="308"/>
            <ac:cxnSpMk id="139" creationId="{460D58A4-73B8-0100-9711-1668638769E4}"/>
          </ac:cxnSpMkLst>
        </pc:cxnChg>
      </pc:sldChg>
      <pc:sldChg chg="ord">
        <pc:chgData name="高階 志文" userId="cb4ba3c9f5d7561c" providerId="LiveId" clId="{97DF4CDB-9DCB-40D5-9BDD-2D6EED22921F}" dt="2023-05-21T10:05:24.121" v="2351"/>
        <pc:sldMkLst>
          <pc:docMk/>
          <pc:sldMk cId="784143038" sldId="309"/>
        </pc:sldMkLst>
      </pc:sldChg>
      <pc:sldChg chg="addSp delSp modSp add mod">
        <pc:chgData name="高階 志文" userId="cb4ba3c9f5d7561c" providerId="LiveId" clId="{97DF4CDB-9DCB-40D5-9BDD-2D6EED22921F}" dt="2023-05-21T10:07:22.109" v="2353" actId="20577"/>
        <pc:sldMkLst>
          <pc:docMk/>
          <pc:sldMk cId="3819976837" sldId="310"/>
        </pc:sldMkLst>
        <pc:spChg chg="mod">
          <ac:chgData name="高階 志文" userId="cb4ba3c9f5d7561c" providerId="LiveId" clId="{97DF4CDB-9DCB-40D5-9BDD-2D6EED22921F}" dt="2023-05-21T09:37:27.453" v="1426"/>
          <ac:spMkLst>
            <pc:docMk/>
            <pc:sldMk cId="3819976837" sldId="310"/>
            <ac:spMk id="3" creationId="{6FE1B6FF-375A-F638-08F2-618C2D5E6D92}"/>
          </ac:spMkLst>
        </pc:spChg>
        <pc:spChg chg="mod">
          <ac:chgData name="高階 志文" userId="cb4ba3c9f5d7561c" providerId="LiveId" clId="{97DF4CDB-9DCB-40D5-9BDD-2D6EED22921F}" dt="2023-05-21T10:07:22.109" v="2353" actId="20577"/>
          <ac:spMkLst>
            <pc:docMk/>
            <pc:sldMk cId="3819976837" sldId="310"/>
            <ac:spMk id="7" creationId="{5AC03070-3ED0-3501-7257-90BD279E5E9F}"/>
          </ac:spMkLst>
        </pc:spChg>
        <pc:spChg chg="add del mod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11" creationId="{AE4BF16C-C7B1-95EC-0A9C-AB044941C59E}"/>
          </ac:spMkLst>
        </pc:spChg>
        <pc:spChg chg="del">
          <ac:chgData name="高階 志文" userId="cb4ba3c9f5d7561c" providerId="LiveId" clId="{97DF4CDB-9DCB-40D5-9BDD-2D6EED22921F}" dt="2023-05-21T09:38:52.165" v="1427" actId="478"/>
          <ac:spMkLst>
            <pc:docMk/>
            <pc:sldMk cId="3819976837" sldId="310"/>
            <ac:spMk id="14" creationId="{24D7B871-31BA-6EB6-3C80-43CDD6422463}"/>
          </ac:spMkLst>
        </pc:spChg>
        <pc:spChg chg="add del mod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15" creationId="{77858D3F-F2BC-7025-4687-338E4FA4E435}"/>
          </ac:spMkLst>
        </pc:spChg>
        <pc:spChg chg="add del mod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16" creationId="{DDC6AD62-85D4-924A-2B9B-E3395E617B54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19" creationId="{92D0EA3E-F221-BFDF-282A-45937E6E4C85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20" creationId="{6B83BD6B-2C8B-6662-154C-C2B562BBAA64}"/>
          </ac:spMkLst>
        </pc:spChg>
        <pc:spChg chg="add del mod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21" creationId="{9D289390-C882-5670-8C9C-6499E2BE6122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24" creationId="{DE0B814E-6026-EF8A-55E3-0ECF988CAA6E}"/>
          </ac:spMkLst>
        </pc:spChg>
        <pc:spChg chg="del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25" creationId="{0691AD60-EB85-9CB8-0022-E098519E6300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26" creationId="{1A0BC348-07B1-B478-308B-D61B8C43DCF3}"/>
          </ac:spMkLst>
        </pc:spChg>
        <pc:spChg chg="add del mod">
          <ac:chgData name="高階 志文" userId="cb4ba3c9f5d7561c" providerId="LiveId" clId="{97DF4CDB-9DCB-40D5-9BDD-2D6EED22921F}" dt="2023-05-21T09:40:22.735" v="1540" actId="478"/>
          <ac:spMkLst>
            <pc:docMk/>
            <pc:sldMk cId="3819976837" sldId="310"/>
            <ac:spMk id="27" creationId="{750E20BE-BC6A-7E27-94B6-5D36FDA57C90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30" creationId="{0F32CC4A-98CD-F00B-EE6E-90C2584CDE00}"/>
          </ac:spMkLst>
        </pc:spChg>
        <pc:spChg chg="mod">
          <ac:chgData name="高階 志文" userId="cb4ba3c9f5d7561c" providerId="LiveId" clId="{97DF4CDB-9DCB-40D5-9BDD-2D6EED22921F}" dt="2023-05-21T09:38:55.725" v="1429"/>
          <ac:spMkLst>
            <pc:docMk/>
            <pc:sldMk cId="3819976837" sldId="310"/>
            <ac:spMk id="31" creationId="{A3E5AE20-2476-5464-3572-89A03E85AC8C}"/>
          </ac:spMkLst>
        </pc:spChg>
        <pc:spChg chg="add del mod">
          <ac:chgData name="高階 志文" userId="cb4ba3c9f5d7561c" providerId="LiveId" clId="{97DF4CDB-9DCB-40D5-9BDD-2D6EED22921F}" dt="2023-05-21T09:39:12.045" v="1431" actId="478"/>
          <ac:spMkLst>
            <pc:docMk/>
            <pc:sldMk cId="3819976837" sldId="310"/>
            <ac:spMk id="32" creationId="{BA7904E0-6427-34FD-4132-9C6388374F90}"/>
          </ac:spMkLst>
        </pc:spChg>
        <pc:spChg chg="add del mod topLvl">
          <ac:chgData name="高階 志文" userId="cb4ba3c9f5d7561c" providerId="LiveId" clId="{97DF4CDB-9DCB-40D5-9BDD-2D6EED22921F}" dt="2023-05-21T09:51:11.440" v="1983" actId="478"/>
          <ac:spMkLst>
            <pc:docMk/>
            <pc:sldMk cId="3819976837" sldId="310"/>
            <ac:spMk id="39" creationId="{D22C9B4A-9FA6-2443-16A4-7FBFCB62FF0D}"/>
          </ac:spMkLst>
        </pc:spChg>
        <pc:spChg chg="add mod topLvl">
          <ac:chgData name="高階 志文" userId="cb4ba3c9f5d7561c" providerId="LiveId" clId="{97DF4CDB-9DCB-40D5-9BDD-2D6EED22921F}" dt="2023-05-21T09:50:09.136" v="1971" actId="1076"/>
          <ac:spMkLst>
            <pc:docMk/>
            <pc:sldMk cId="3819976837" sldId="310"/>
            <ac:spMk id="40" creationId="{9B6FD6E5-6CA1-3249-A47A-E400C51C24D2}"/>
          </ac:spMkLst>
        </pc:spChg>
        <pc:spChg chg="add mod topLvl">
          <ac:chgData name="高階 志文" userId="cb4ba3c9f5d7561c" providerId="LiveId" clId="{97DF4CDB-9DCB-40D5-9BDD-2D6EED22921F}" dt="2023-05-21T09:49:46.340" v="1958" actId="20577"/>
          <ac:spMkLst>
            <pc:docMk/>
            <pc:sldMk cId="3819976837" sldId="310"/>
            <ac:spMk id="41" creationId="{31E3F50B-A26C-203D-9276-82A3C00AB442}"/>
          </ac:spMkLst>
        </pc:spChg>
        <pc:spChg chg="add mod topLvl">
          <ac:chgData name="高階 志文" userId="cb4ba3c9f5d7561c" providerId="LiveId" clId="{97DF4CDB-9DCB-40D5-9BDD-2D6EED22921F}" dt="2023-05-21T09:50:54.847" v="1980" actId="555"/>
          <ac:spMkLst>
            <pc:docMk/>
            <pc:sldMk cId="3819976837" sldId="310"/>
            <ac:spMk id="42" creationId="{C1CA5AB4-B9CC-E3F9-0A40-FAA9F23A8CD8}"/>
          </ac:spMkLst>
        </pc:spChg>
        <pc:spChg chg="add mod topLvl">
          <ac:chgData name="高階 志文" userId="cb4ba3c9f5d7561c" providerId="LiveId" clId="{97DF4CDB-9DCB-40D5-9BDD-2D6EED22921F}" dt="2023-05-21T09:50:54.847" v="1980" actId="555"/>
          <ac:spMkLst>
            <pc:docMk/>
            <pc:sldMk cId="3819976837" sldId="310"/>
            <ac:spMk id="43" creationId="{8A86FF6D-87A4-8943-3816-F1BB52CD403A}"/>
          </ac:spMkLst>
        </pc:spChg>
        <pc:spChg chg="add mod topLvl">
          <ac:chgData name="高階 志文" userId="cb4ba3c9f5d7561c" providerId="LiveId" clId="{97DF4CDB-9DCB-40D5-9BDD-2D6EED22921F}" dt="2023-05-21T09:50:54.847" v="1980" actId="555"/>
          <ac:spMkLst>
            <pc:docMk/>
            <pc:sldMk cId="3819976837" sldId="310"/>
            <ac:spMk id="44" creationId="{9F59D340-9073-0F2E-F5C6-03C4454B236D}"/>
          </ac:spMkLst>
        </pc:spChg>
        <pc:spChg chg="add del mod topLvl">
          <ac:chgData name="高階 志文" userId="cb4ba3c9f5d7561c" providerId="LiveId" clId="{97DF4CDB-9DCB-40D5-9BDD-2D6EED22921F}" dt="2023-05-21T09:51:54.395" v="1990" actId="478"/>
          <ac:spMkLst>
            <pc:docMk/>
            <pc:sldMk cId="3819976837" sldId="310"/>
            <ac:spMk id="45" creationId="{6D18D070-EF25-C016-105D-2F3A952547CE}"/>
          </ac:spMkLst>
        </pc:spChg>
        <pc:spChg chg="add mod topLvl">
          <ac:chgData name="高階 志文" userId="cb4ba3c9f5d7561c" providerId="LiveId" clId="{97DF4CDB-9DCB-40D5-9BDD-2D6EED22921F}" dt="2023-05-21T09:43:11.504" v="1657" actId="1076"/>
          <ac:spMkLst>
            <pc:docMk/>
            <pc:sldMk cId="3819976837" sldId="310"/>
            <ac:spMk id="46" creationId="{6BE29856-D2B8-6AC9-6F70-7F381FCAA10E}"/>
          </ac:spMkLst>
        </pc:spChg>
        <pc:spChg chg="del">
          <ac:chgData name="高階 志文" userId="cb4ba3c9f5d7561c" providerId="LiveId" clId="{97DF4CDB-9DCB-40D5-9BDD-2D6EED22921F}" dt="2023-05-21T09:38:55.305" v="1428" actId="478"/>
          <ac:spMkLst>
            <pc:docMk/>
            <pc:sldMk cId="3819976837" sldId="310"/>
            <ac:spMk id="51" creationId="{72D9D2B3-FEF6-DD3C-08E1-F29F88F9DFA9}"/>
          </ac:spMkLst>
        </pc:spChg>
        <pc:spChg chg="add del mod topLvl">
          <ac:chgData name="高階 志文" userId="cb4ba3c9f5d7561c" providerId="LiveId" clId="{97DF4CDB-9DCB-40D5-9BDD-2D6EED22921F}" dt="2023-05-21T09:51:08.740" v="1982" actId="478"/>
          <ac:spMkLst>
            <pc:docMk/>
            <pc:sldMk cId="3819976837" sldId="310"/>
            <ac:spMk id="53" creationId="{6C08D66A-EDC9-4E23-6DC3-48E325B22C8D}"/>
          </ac:spMkLst>
        </pc:spChg>
        <pc:spChg chg="add del mod topLvl">
          <ac:chgData name="高階 志文" userId="cb4ba3c9f5d7561c" providerId="LiveId" clId="{97DF4CDB-9DCB-40D5-9BDD-2D6EED22921F}" dt="2023-05-21T09:51:08.740" v="1982" actId="478"/>
          <ac:spMkLst>
            <pc:docMk/>
            <pc:sldMk cId="3819976837" sldId="310"/>
            <ac:spMk id="54" creationId="{913EB9DE-DFAF-47CB-7203-A496A0B1CBCA}"/>
          </ac:spMkLst>
        </pc:spChg>
        <pc:spChg chg="add mod">
          <ac:chgData name="高階 志文" userId="cb4ba3c9f5d7561c" providerId="LiveId" clId="{97DF4CDB-9DCB-40D5-9BDD-2D6EED22921F}" dt="2023-05-21T09:51:52.197" v="1989" actId="571"/>
          <ac:spMkLst>
            <pc:docMk/>
            <pc:sldMk cId="3819976837" sldId="310"/>
            <ac:spMk id="69" creationId="{1F50CDF9-17D6-9864-21F7-D6DAF53581CD}"/>
          </ac:spMkLst>
        </pc:spChg>
        <pc:spChg chg="add mod">
          <ac:chgData name="高階 志文" userId="cb4ba3c9f5d7561c" providerId="LiveId" clId="{97DF4CDB-9DCB-40D5-9BDD-2D6EED22921F}" dt="2023-05-21T09:51:52.197" v="1989" actId="571"/>
          <ac:spMkLst>
            <pc:docMk/>
            <pc:sldMk cId="3819976837" sldId="310"/>
            <ac:spMk id="70" creationId="{316C11C6-FEBE-9666-1E9A-DEA90EFB832E}"/>
          </ac:spMkLst>
        </pc:spChg>
        <pc:spChg chg="add mod">
          <ac:chgData name="高階 志文" userId="cb4ba3c9f5d7561c" providerId="LiveId" clId="{97DF4CDB-9DCB-40D5-9BDD-2D6EED22921F}" dt="2023-05-21T09:52:03.885" v="1992" actId="1037"/>
          <ac:spMkLst>
            <pc:docMk/>
            <pc:sldMk cId="3819976837" sldId="310"/>
            <ac:spMk id="71" creationId="{0E13CC27-01F2-A99F-6D10-0A0D6E0684C7}"/>
          </ac:spMkLst>
        </pc:spChg>
        <pc:spChg chg="add mod">
          <ac:chgData name="高階 志文" userId="cb4ba3c9f5d7561c" providerId="LiveId" clId="{97DF4CDB-9DCB-40D5-9BDD-2D6EED22921F}" dt="2023-05-21T09:52:03.885" v="1992" actId="1037"/>
          <ac:spMkLst>
            <pc:docMk/>
            <pc:sldMk cId="3819976837" sldId="310"/>
            <ac:spMk id="72" creationId="{D6E3B5D4-FDCE-4957-2F8F-FA17DE2B8049}"/>
          </ac:spMkLst>
        </pc:spChg>
        <pc:spChg chg="del">
          <ac:chgData name="高階 志文" userId="cb4ba3c9f5d7561c" providerId="LiveId" clId="{97DF4CDB-9DCB-40D5-9BDD-2D6EED22921F}" dt="2023-05-21T09:38:52.165" v="1427" actId="478"/>
          <ac:spMkLst>
            <pc:docMk/>
            <pc:sldMk cId="3819976837" sldId="310"/>
            <ac:spMk id="97" creationId="{CD6B48FD-BE6F-AF4B-9973-97B15C379423}"/>
          </ac:spMkLst>
        </pc:spChg>
        <pc:spChg chg="del">
          <ac:chgData name="高階 志文" userId="cb4ba3c9f5d7561c" providerId="LiveId" clId="{97DF4CDB-9DCB-40D5-9BDD-2D6EED22921F}" dt="2023-05-21T09:38:55.305" v="1428" actId="478"/>
          <ac:spMkLst>
            <pc:docMk/>
            <pc:sldMk cId="3819976837" sldId="310"/>
            <ac:spMk id="98" creationId="{435150DA-1930-21BD-C85B-A3A5B3169E99}"/>
          </ac:spMkLst>
        </pc:spChg>
        <pc:spChg chg="del">
          <ac:chgData name="高階 志文" userId="cb4ba3c9f5d7561c" providerId="LiveId" clId="{97DF4CDB-9DCB-40D5-9BDD-2D6EED22921F}" dt="2023-05-21T09:38:52.165" v="1427" actId="478"/>
          <ac:spMkLst>
            <pc:docMk/>
            <pc:sldMk cId="3819976837" sldId="310"/>
            <ac:spMk id="102" creationId="{605216D4-3136-FC4B-B318-95E8A89502D9}"/>
          </ac:spMkLst>
        </pc:spChg>
        <pc:spChg chg="del">
          <ac:chgData name="高階 志文" userId="cb4ba3c9f5d7561c" providerId="LiveId" clId="{97DF4CDB-9DCB-40D5-9BDD-2D6EED22921F}" dt="2023-05-21T09:38:55.305" v="1428" actId="478"/>
          <ac:spMkLst>
            <pc:docMk/>
            <pc:sldMk cId="3819976837" sldId="310"/>
            <ac:spMk id="103" creationId="{37993EF9-1943-91F2-315C-9D712436C37E}"/>
          </ac:spMkLst>
        </pc:spChg>
        <pc:grpChg chg="del">
          <ac:chgData name="高階 志文" userId="cb4ba3c9f5d7561c" providerId="LiveId" clId="{97DF4CDB-9DCB-40D5-9BDD-2D6EED22921F}" dt="2023-05-21T09:40:22.735" v="1540" actId="478"/>
          <ac:grpSpMkLst>
            <pc:docMk/>
            <pc:sldMk cId="3819976837" sldId="310"/>
            <ac:grpSpMk id="5" creationId="{0E7D7314-2E95-E072-240D-CAF6F00EE20D}"/>
          </ac:grpSpMkLst>
        </pc:grpChg>
        <pc:grpChg chg="del">
          <ac:chgData name="高階 志文" userId="cb4ba3c9f5d7561c" providerId="LiveId" clId="{97DF4CDB-9DCB-40D5-9BDD-2D6EED22921F}" dt="2023-05-21T09:38:52.165" v="1427" actId="478"/>
          <ac:grpSpMkLst>
            <pc:docMk/>
            <pc:sldMk cId="3819976837" sldId="310"/>
            <ac:grpSpMk id="10" creationId="{1C3BA7C4-2910-2008-6965-C3F13E9FD009}"/>
          </ac:grpSpMkLst>
        </pc:grpChg>
        <pc:grpChg chg="add del mod">
          <ac:chgData name="高階 志文" userId="cb4ba3c9f5d7561c" providerId="LiveId" clId="{97DF4CDB-9DCB-40D5-9BDD-2D6EED22921F}" dt="2023-05-21T09:40:22.735" v="1540" actId="478"/>
          <ac:grpSpMkLst>
            <pc:docMk/>
            <pc:sldMk cId="3819976837" sldId="310"/>
            <ac:grpSpMk id="18" creationId="{2F52D4BA-C5BD-AD3F-F47F-59DF9B06DD62}"/>
          </ac:grpSpMkLst>
        </pc:grpChg>
        <pc:grpChg chg="add del mod">
          <ac:chgData name="高階 志文" userId="cb4ba3c9f5d7561c" providerId="LiveId" clId="{97DF4CDB-9DCB-40D5-9BDD-2D6EED22921F}" dt="2023-05-21T09:40:22.735" v="1540" actId="478"/>
          <ac:grpSpMkLst>
            <pc:docMk/>
            <pc:sldMk cId="3819976837" sldId="310"/>
            <ac:grpSpMk id="23" creationId="{3E386F69-1AF4-7D97-0B53-C08A97B01508}"/>
          </ac:grpSpMkLst>
        </pc:grpChg>
        <pc:grpChg chg="add del mod">
          <ac:chgData name="高階 志文" userId="cb4ba3c9f5d7561c" providerId="LiveId" clId="{97DF4CDB-9DCB-40D5-9BDD-2D6EED22921F}" dt="2023-05-21T09:39:12.045" v="1431" actId="478"/>
          <ac:grpSpMkLst>
            <pc:docMk/>
            <pc:sldMk cId="3819976837" sldId="310"/>
            <ac:grpSpMk id="29" creationId="{7BB425D2-00A3-8E28-8E5B-6A64B489005E}"/>
          </ac:grpSpMkLst>
        </pc:grpChg>
        <pc:grpChg chg="add del mod topLvl">
          <ac:chgData name="高階 志文" userId="cb4ba3c9f5d7561c" providerId="LiveId" clId="{97DF4CDB-9DCB-40D5-9BDD-2D6EED22921F}" dt="2023-05-21T09:48:59.661" v="1943" actId="478"/>
          <ac:grpSpMkLst>
            <pc:docMk/>
            <pc:sldMk cId="3819976837" sldId="310"/>
            <ac:grpSpMk id="47" creationId="{0D30A009-4A30-4097-4C08-73FAEC449467}"/>
          </ac:grpSpMkLst>
        </pc:grpChg>
        <pc:grpChg chg="add del mod">
          <ac:chgData name="高階 志文" userId="cb4ba3c9f5d7561c" providerId="LiveId" clId="{97DF4CDB-9DCB-40D5-9BDD-2D6EED22921F}" dt="2023-05-21T09:42:50.444" v="1642" actId="165"/>
          <ac:grpSpMkLst>
            <pc:docMk/>
            <pc:sldMk cId="3819976837" sldId="310"/>
            <ac:grpSpMk id="63" creationId="{1ED74204-E493-6FF8-2731-ABB6D2B81BD6}"/>
          </ac:grpSpMkLst>
        </pc:grpChg>
        <pc:grpChg chg="del">
          <ac:chgData name="高階 志文" userId="cb4ba3c9f5d7561c" providerId="LiveId" clId="{97DF4CDB-9DCB-40D5-9BDD-2D6EED22921F}" dt="2023-05-21T09:38:52.165" v="1427" actId="478"/>
          <ac:grpSpMkLst>
            <pc:docMk/>
            <pc:sldMk cId="3819976837" sldId="310"/>
            <ac:grpSpMk id="94" creationId="{F2F42C4D-1129-32C9-A841-722D755B3525}"/>
          </ac:grpSpMkLst>
        </pc:grpChg>
        <pc:grpChg chg="del">
          <ac:chgData name="高階 志文" userId="cb4ba3c9f5d7561c" providerId="LiveId" clId="{97DF4CDB-9DCB-40D5-9BDD-2D6EED22921F}" dt="2023-05-21T09:38:52.165" v="1427" actId="478"/>
          <ac:grpSpMkLst>
            <pc:docMk/>
            <pc:sldMk cId="3819976837" sldId="310"/>
            <ac:grpSpMk id="99" creationId="{F1582F39-CFD1-8C5F-488F-5C29005E8799}"/>
          </ac:grpSpMkLst>
        </pc:grpChg>
        <pc:picChg chg="add del mod">
          <ac:chgData name="高階 志文" userId="cb4ba3c9f5d7561c" providerId="LiveId" clId="{97DF4CDB-9DCB-40D5-9BDD-2D6EED22921F}" dt="2023-05-21T09:40:22.735" v="1540" actId="478"/>
          <ac:picMkLst>
            <pc:docMk/>
            <pc:sldMk cId="3819976837" sldId="310"/>
            <ac:picMk id="34" creationId="{943C3D75-C66A-80E0-F43A-1837E4904726}"/>
          </ac:picMkLst>
        </pc:picChg>
        <pc:picChg chg="add del mod">
          <ac:chgData name="高階 志文" userId="cb4ba3c9f5d7561c" providerId="LiveId" clId="{97DF4CDB-9DCB-40D5-9BDD-2D6EED22921F}" dt="2023-05-21T09:40:22.735" v="1540" actId="478"/>
          <ac:picMkLst>
            <pc:docMk/>
            <pc:sldMk cId="3819976837" sldId="310"/>
            <ac:picMk id="35" creationId="{20488379-A7F0-E61D-189B-99D4F1932B0B}"/>
          </ac:picMkLst>
        </pc:picChg>
        <pc:picChg chg="add del mod">
          <ac:chgData name="高階 志文" userId="cb4ba3c9f5d7561c" providerId="LiveId" clId="{97DF4CDB-9DCB-40D5-9BDD-2D6EED22921F}" dt="2023-05-21T09:40:22.735" v="1540" actId="478"/>
          <ac:picMkLst>
            <pc:docMk/>
            <pc:sldMk cId="3819976837" sldId="310"/>
            <ac:picMk id="36" creationId="{292A92FE-3153-583A-696B-32257D1ED28C}"/>
          </ac:picMkLst>
        </pc:picChg>
        <pc:picChg chg="add del mod">
          <ac:chgData name="高階 志文" userId="cb4ba3c9f5d7561c" providerId="LiveId" clId="{97DF4CDB-9DCB-40D5-9BDD-2D6EED22921F}" dt="2023-05-21T09:39:12.045" v="1431" actId="478"/>
          <ac:picMkLst>
            <pc:docMk/>
            <pc:sldMk cId="3819976837" sldId="310"/>
            <ac:picMk id="37" creationId="{0AC7797C-70EC-5336-557B-C4D690E5114C}"/>
          </ac:picMkLst>
        </pc:picChg>
        <pc:picChg chg="del mod topLvl">
          <ac:chgData name="高階 志文" userId="cb4ba3c9f5d7561c" providerId="LiveId" clId="{97DF4CDB-9DCB-40D5-9BDD-2D6EED22921F}" dt="2023-05-21T09:48:59.661" v="1943" actId="478"/>
          <ac:picMkLst>
            <pc:docMk/>
            <pc:sldMk cId="3819976837" sldId="310"/>
            <ac:picMk id="48" creationId="{61DF362A-A126-2961-2522-091C807E07BC}"/>
          </ac:picMkLst>
        </pc:picChg>
        <pc:picChg chg="del mod topLvl">
          <ac:chgData name="高階 志文" userId="cb4ba3c9f5d7561c" providerId="LiveId" clId="{97DF4CDB-9DCB-40D5-9BDD-2D6EED22921F}" dt="2023-05-21T09:49:01.196" v="1944" actId="478"/>
          <ac:picMkLst>
            <pc:docMk/>
            <pc:sldMk cId="3819976837" sldId="310"/>
            <ac:picMk id="49" creationId="{E13454B0-17B6-47B9-70BB-A87DFF1CF558}"/>
          </ac:picMkLst>
        </pc:picChg>
        <pc:picChg chg="add del mod topLvl">
          <ac:chgData name="高階 志文" userId="cb4ba3c9f5d7561c" providerId="LiveId" clId="{97DF4CDB-9DCB-40D5-9BDD-2D6EED22921F}" dt="2023-05-21T09:49:23.070" v="1951" actId="478"/>
          <ac:picMkLst>
            <pc:docMk/>
            <pc:sldMk cId="3819976837" sldId="310"/>
            <ac:picMk id="50" creationId="{BC1F5731-429D-86DD-67D3-DCBB97A26C1C}"/>
          </ac:picMkLst>
        </pc:picChg>
        <pc:picChg chg="add del mod topLvl">
          <ac:chgData name="高階 志文" userId="cb4ba3c9f5d7561c" providerId="LiveId" clId="{97DF4CDB-9DCB-40D5-9BDD-2D6EED22921F}" dt="2023-05-21T09:49:23.070" v="1951" actId="478"/>
          <ac:picMkLst>
            <pc:docMk/>
            <pc:sldMk cId="3819976837" sldId="310"/>
            <ac:picMk id="52" creationId="{04A389FB-6F01-857A-1DCA-27230EE0AB52}"/>
          </ac:picMkLst>
        </pc:picChg>
        <pc:picChg chg="add mod topLvl">
          <ac:chgData name="高階 志文" userId="cb4ba3c9f5d7561c" providerId="LiveId" clId="{97DF4CDB-9DCB-40D5-9BDD-2D6EED22921F}" dt="2023-05-21T09:52:17.107" v="2000" actId="1036"/>
          <ac:picMkLst>
            <pc:docMk/>
            <pc:sldMk cId="3819976837" sldId="310"/>
            <ac:picMk id="56" creationId="{57DC28D9-F1EF-07BC-A594-9F7929DFAA7E}"/>
          </ac:picMkLst>
        </pc:picChg>
        <pc:picChg chg="add del mod topLvl">
          <ac:chgData name="高階 志文" userId="cb4ba3c9f5d7561c" providerId="LiveId" clId="{97DF4CDB-9DCB-40D5-9BDD-2D6EED22921F}" dt="2023-05-21T09:51:03.188" v="1981" actId="478"/>
          <ac:picMkLst>
            <pc:docMk/>
            <pc:sldMk cId="3819976837" sldId="310"/>
            <ac:picMk id="57" creationId="{5CA577EC-319E-7C84-F844-AD1400293B5C}"/>
          </ac:picMkLst>
        </pc:picChg>
        <pc:picChg chg="add del mod topLvl">
          <ac:chgData name="高階 志文" userId="cb4ba3c9f5d7561c" providerId="LiveId" clId="{97DF4CDB-9DCB-40D5-9BDD-2D6EED22921F}" dt="2023-05-21T09:51:03.188" v="1981" actId="478"/>
          <ac:picMkLst>
            <pc:docMk/>
            <pc:sldMk cId="3819976837" sldId="310"/>
            <ac:picMk id="58" creationId="{89CF7D01-CBFA-40DD-9820-77725E2F8419}"/>
          </ac:picMkLst>
        </pc:picChg>
        <pc:picChg chg="add del mod topLvl">
          <ac:chgData name="高階 志文" userId="cb4ba3c9f5d7561c" providerId="LiveId" clId="{97DF4CDB-9DCB-40D5-9BDD-2D6EED22921F}" dt="2023-05-21T09:51:03.188" v="1981" actId="478"/>
          <ac:picMkLst>
            <pc:docMk/>
            <pc:sldMk cId="3819976837" sldId="310"/>
            <ac:picMk id="59" creationId="{8332B69B-0F14-85EB-4A3C-FC610707B862}"/>
          </ac:picMkLst>
        </pc:picChg>
        <pc:picChg chg="add del mod topLvl">
          <ac:chgData name="高階 志文" userId="cb4ba3c9f5d7561c" providerId="LiveId" clId="{97DF4CDB-9DCB-40D5-9BDD-2D6EED22921F}" dt="2023-05-21T09:51:13.695" v="1984" actId="478"/>
          <ac:picMkLst>
            <pc:docMk/>
            <pc:sldMk cId="3819976837" sldId="310"/>
            <ac:picMk id="60" creationId="{6364639D-DD3E-F624-1065-4E428A5F4197}"/>
          </ac:picMkLst>
        </pc:picChg>
        <pc:picChg chg="add del mod topLvl">
          <ac:chgData name="高階 志文" userId="cb4ba3c9f5d7561c" providerId="LiveId" clId="{97DF4CDB-9DCB-40D5-9BDD-2D6EED22921F}" dt="2023-05-21T09:51:54.395" v="1990" actId="478"/>
          <ac:picMkLst>
            <pc:docMk/>
            <pc:sldMk cId="3819976837" sldId="310"/>
            <ac:picMk id="61" creationId="{0774314E-A122-3851-4902-3C397ADD0403}"/>
          </ac:picMkLst>
        </pc:picChg>
        <pc:picChg chg="add del mod topLvl">
          <ac:chgData name="高階 志文" userId="cb4ba3c9f5d7561c" providerId="LiveId" clId="{97DF4CDB-9DCB-40D5-9BDD-2D6EED22921F}" dt="2023-05-21T09:51:54.395" v="1990" actId="478"/>
          <ac:picMkLst>
            <pc:docMk/>
            <pc:sldMk cId="3819976837" sldId="310"/>
            <ac:picMk id="62" creationId="{F0BC1A75-84F5-BAA7-C468-A77D92E98265}"/>
          </ac:picMkLst>
        </pc:picChg>
        <pc:picChg chg="add mod">
          <ac:chgData name="高階 志文" userId="cb4ba3c9f5d7561c" providerId="LiveId" clId="{97DF4CDB-9DCB-40D5-9BDD-2D6EED22921F}" dt="2023-05-21T09:52:17.107" v="2000" actId="1036"/>
          <ac:picMkLst>
            <pc:docMk/>
            <pc:sldMk cId="3819976837" sldId="310"/>
            <ac:picMk id="65" creationId="{35D11F30-C006-51B0-986C-6758AA2D2631}"/>
          </ac:picMkLst>
        </pc:picChg>
        <pc:picChg chg="add mod">
          <ac:chgData name="高階 志文" userId="cb4ba3c9f5d7561c" providerId="LiveId" clId="{97DF4CDB-9DCB-40D5-9BDD-2D6EED22921F}" dt="2023-05-21T09:52:17.107" v="2000" actId="1036"/>
          <ac:picMkLst>
            <pc:docMk/>
            <pc:sldMk cId="3819976837" sldId="310"/>
            <ac:picMk id="68" creationId="{94ABCF1C-0BEC-4DE6-32EB-71B909901605}"/>
          </ac:picMkLst>
        </pc:picChg>
        <pc:picChg chg="del">
          <ac:chgData name="高階 志文" userId="cb4ba3c9f5d7561c" providerId="LiveId" clId="{97DF4CDB-9DCB-40D5-9BDD-2D6EED22921F}" dt="2023-05-21T09:38:52.165" v="1427" actId="478"/>
          <ac:picMkLst>
            <pc:docMk/>
            <pc:sldMk cId="3819976837" sldId="310"/>
            <ac:picMk id="89" creationId="{DABED1C8-6952-76A8-A97C-565C8A405747}"/>
          </ac:picMkLst>
        </pc:picChg>
        <pc:picChg chg="del">
          <ac:chgData name="高階 志文" userId="cb4ba3c9f5d7561c" providerId="LiveId" clId="{97DF4CDB-9DCB-40D5-9BDD-2D6EED22921F}" dt="2023-05-21T09:38:52.165" v="1427" actId="478"/>
          <ac:picMkLst>
            <pc:docMk/>
            <pc:sldMk cId="3819976837" sldId="310"/>
            <ac:picMk id="91" creationId="{98DC1C6D-06A2-719C-0811-B5B911C67569}"/>
          </ac:picMkLst>
        </pc:picChg>
        <pc:picChg chg="del">
          <ac:chgData name="高階 志文" userId="cb4ba3c9f5d7561c" providerId="LiveId" clId="{97DF4CDB-9DCB-40D5-9BDD-2D6EED22921F}" dt="2023-05-21T09:38:52.165" v="1427" actId="478"/>
          <ac:picMkLst>
            <pc:docMk/>
            <pc:sldMk cId="3819976837" sldId="310"/>
            <ac:picMk id="93" creationId="{C3DC66F8-D806-0874-D335-416819608699}"/>
          </ac:picMkLst>
        </pc:picChg>
        <pc:cxnChg chg="add del mod">
          <ac:chgData name="高階 志文" userId="cb4ba3c9f5d7561c" providerId="LiveId" clId="{97DF4CDB-9DCB-40D5-9BDD-2D6EED22921F}" dt="2023-05-21T09:40:22.735" v="1540" actId="478"/>
          <ac:cxnSpMkLst>
            <pc:docMk/>
            <pc:sldMk cId="3819976837" sldId="310"/>
            <ac:cxnSpMk id="17" creationId="{AD8DDC5A-306A-1D1C-B6C3-30AC77C217B6}"/>
          </ac:cxnSpMkLst>
        </pc:cxnChg>
        <pc:cxnChg chg="add del mod">
          <ac:chgData name="高階 志文" userId="cb4ba3c9f5d7561c" providerId="LiveId" clId="{97DF4CDB-9DCB-40D5-9BDD-2D6EED22921F}" dt="2023-05-21T09:40:22.735" v="1540" actId="478"/>
          <ac:cxnSpMkLst>
            <pc:docMk/>
            <pc:sldMk cId="3819976837" sldId="310"/>
            <ac:cxnSpMk id="22" creationId="{6F37C046-2B54-3C89-A848-B8EF4AF46B4B}"/>
          </ac:cxnSpMkLst>
        </pc:cxnChg>
        <pc:cxnChg chg="add del mod">
          <ac:chgData name="高階 志文" userId="cb4ba3c9f5d7561c" providerId="LiveId" clId="{97DF4CDB-9DCB-40D5-9BDD-2D6EED22921F}" dt="2023-05-21T09:40:22.735" v="1540" actId="478"/>
          <ac:cxnSpMkLst>
            <pc:docMk/>
            <pc:sldMk cId="3819976837" sldId="310"/>
            <ac:cxnSpMk id="28" creationId="{92F9525E-2803-12CC-C154-17AAD3386C68}"/>
          </ac:cxnSpMkLst>
        </pc:cxnChg>
        <pc:cxnChg chg="add del mod">
          <ac:chgData name="高階 志文" userId="cb4ba3c9f5d7561c" providerId="LiveId" clId="{97DF4CDB-9DCB-40D5-9BDD-2D6EED22921F}" dt="2023-05-21T09:39:15.195" v="1432" actId="478"/>
          <ac:cxnSpMkLst>
            <pc:docMk/>
            <pc:sldMk cId="3819976837" sldId="310"/>
            <ac:cxnSpMk id="33" creationId="{055E569E-4FEB-87E8-6BDB-E2FB9785C759}"/>
          </ac:cxnSpMkLst>
        </pc:cxnChg>
        <pc:cxnChg chg="add del mod topLvl">
          <ac:chgData name="高階 志文" userId="cb4ba3c9f5d7561c" providerId="LiveId" clId="{97DF4CDB-9DCB-40D5-9BDD-2D6EED22921F}" dt="2023-05-21T09:50:43.272" v="1978" actId="478"/>
          <ac:cxnSpMkLst>
            <pc:docMk/>
            <pc:sldMk cId="3819976837" sldId="310"/>
            <ac:cxnSpMk id="38" creationId="{C51E4D6F-548E-8C6D-F1B4-45B97B0DAEC6}"/>
          </ac:cxnSpMkLst>
        </pc:cxnChg>
        <pc:cxnChg chg="add mod topLvl">
          <ac:chgData name="高階 志文" userId="cb4ba3c9f5d7561c" providerId="LiveId" clId="{97DF4CDB-9DCB-40D5-9BDD-2D6EED22921F}" dt="2023-05-21T09:50:28" v="1975" actId="1582"/>
          <ac:cxnSpMkLst>
            <pc:docMk/>
            <pc:sldMk cId="3819976837" sldId="310"/>
            <ac:cxnSpMk id="55" creationId="{B7D3915C-B7ED-CEF9-6B9C-9CF0C124AEC4}"/>
          </ac:cxnSpMkLst>
        </pc:cxnChg>
        <pc:cxnChg chg="add mod">
          <ac:chgData name="高階 志文" userId="cb4ba3c9f5d7561c" providerId="LiveId" clId="{97DF4CDB-9DCB-40D5-9BDD-2D6EED22921F}" dt="2023-05-21T09:50:39.588" v="1977" actId="571"/>
          <ac:cxnSpMkLst>
            <pc:docMk/>
            <pc:sldMk cId="3819976837" sldId="310"/>
            <ac:cxnSpMk id="66" creationId="{F039A476-730C-8C43-E19C-78C492990CD9}"/>
          </ac:cxnSpMkLst>
        </pc:cxnChg>
      </pc:sldChg>
      <pc:sldChg chg="add del">
        <pc:chgData name="高階 志文" userId="cb4ba3c9f5d7561c" providerId="LiveId" clId="{97DF4CDB-9DCB-40D5-9BDD-2D6EED22921F}" dt="2023-05-21T10:07:29.993" v="2354" actId="47"/>
        <pc:sldMkLst>
          <pc:docMk/>
          <pc:sldMk cId="3439296510" sldId="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8D20-7656-42E6-AAE4-D54A9CC2FB18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07247-303D-4B93-9C33-E94BE0D05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02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9D653-5794-29A3-63C8-AF96D3E2A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9C9BB8A-B110-9D90-207C-40F4097F0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1FC52D7-51E3-9C32-32F5-2EC49D9F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5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494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64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2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1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4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63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63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0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95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4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1BDFF-06E3-4E00-956B-C91E8286BE8F}" type="datetimeFigureOut">
              <a:rPr kumimoji="1" lang="ja-JP" altLang="en-US" smtClean="0"/>
              <a:t>2023/5/21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B78F-4A4F-4694-A20A-1656864111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1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oco-st.com/" TargetMode="External"/><Relationship Id="rId2" Type="http://schemas.openxmlformats.org/officeDocument/2006/relationships/hyperlink" Target="https://icon-rainbow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515DBD8-01DA-EE28-72B8-AD1695ECE0FD}"/>
              </a:ext>
            </a:extLst>
          </p:cNvPr>
          <p:cNvGrpSpPr/>
          <p:nvPr/>
        </p:nvGrpSpPr>
        <p:grpSpPr>
          <a:xfrm>
            <a:off x="2734733" y="835328"/>
            <a:ext cx="3674534" cy="2074646"/>
            <a:chOff x="1931252" y="1597424"/>
            <a:chExt cx="6189492" cy="3494595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F730E1-60A5-F556-9A45-27C960DCDB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26001" y="1597424"/>
              <a:ext cx="4194743" cy="3099762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DACED6F-BB4E-695D-5F1B-537E7DBFB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31252" y="3178630"/>
              <a:ext cx="2582579" cy="191338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E636996C-D420-5146-036D-376024FE1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1021" y="3472286"/>
              <a:ext cx="663036" cy="663036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90473F0-5B6F-7E77-4C5C-559779BE50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50929" y="1914635"/>
              <a:ext cx="1557651" cy="1557651"/>
            </a:xfrm>
            <a:prstGeom prst="rect">
              <a:avLst/>
            </a:prstGeom>
          </p:spPr>
        </p:pic>
      </p:grpSp>
      <p:sp>
        <p:nvSpPr>
          <p:cNvPr id="2" name="Google Shape;56;p13">
            <a:extLst>
              <a:ext uri="{FF2B5EF4-FFF2-40B4-BE49-F238E27FC236}">
                <a16:creationId xmlns:a16="http://schemas.microsoft.com/office/drawing/2014/main" id="{2C4C3B6B-6647-FF17-11C7-AA2C644A65F1}"/>
              </a:ext>
            </a:extLst>
          </p:cNvPr>
          <p:cNvSpPr/>
          <p:nvPr/>
        </p:nvSpPr>
        <p:spPr>
          <a:xfrm rot="5400000">
            <a:off x="2745494" y="670306"/>
            <a:ext cx="3639812" cy="91572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Google Shape;57;p13">
            <a:extLst>
              <a:ext uri="{FF2B5EF4-FFF2-40B4-BE49-F238E27FC236}">
                <a16:creationId xmlns:a16="http://schemas.microsoft.com/office/drawing/2014/main" id="{59EADFBF-2CB5-B2DB-7007-6F83B9BA8F2C}"/>
              </a:ext>
            </a:extLst>
          </p:cNvPr>
          <p:cNvSpPr txBox="1"/>
          <p:nvPr/>
        </p:nvSpPr>
        <p:spPr>
          <a:xfrm>
            <a:off x="364500" y="4750551"/>
            <a:ext cx="8522324" cy="996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875" tIns="104875" rIns="104875" bIns="104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ja-JP" altLang="en-US" sz="19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「商品名</a:t>
            </a:r>
            <a:r>
              <a:rPr lang="en-US" altLang="ja-JP" sz="19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or</a:t>
            </a:r>
            <a:r>
              <a:rPr lang="ja-JP" altLang="en-US" sz="19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サービス名」の○○の改善に向けた</a:t>
            </a:r>
            <a:r>
              <a:rPr lang="ja" sz="19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企画提案書</a:t>
            </a:r>
            <a:endParaRPr sz="1900"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2500"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提案者：キカクワークス部 キカク課 ○○</a:t>
            </a:r>
            <a:endParaRPr lang="en-US" altLang="ja-JP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提案日：</a:t>
            </a:r>
            <a:r>
              <a:rPr lang="en-US" altLang="ja-JP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〇〇年〇月〇年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D770D83-F5FE-A8C9-B544-ED42DE0E41EA}"/>
              </a:ext>
            </a:extLst>
          </p:cNvPr>
          <p:cNvCxnSpPr>
            <a:cxnSpLocks/>
          </p:cNvCxnSpPr>
          <p:nvPr/>
        </p:nvCxnSpPr>
        <p:spPr>
          <a:xfrm>
            <a:off x="514350" y="3028388"/>
            <a:ext cx="8115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3C31E50-3082-6C9B-2A93-73ADD873E8F5}"/>
              </a:ext>
            </a:extLst>
          </p:cNvPr>
          <p:cNvCxnSpPr>
            <a:cxnSpLocks/>
          </p:cNvCxnSpPr>
          <p:nvPr/>
        </p:nvCxnSpPr>
        <p:spPr>
          <a:xfrm>
            <a:off x="514350" y="5123888"/>
            <a:ext cx="81153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0527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現状把握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1" name="Google Shape;216;p20">
            <a:extLst>
              <a:ext uri="{FF2B5EF4-FFF2-40B4-BE49-F238E27FC236}">
                <a16:creationId xmlns:a16="http://schemas.microsoft.com/office/drawing/2014/main" id="{C925ED17-7979-AC93-BE17-B78423BDA79D}"/>
              </a:ext>
            </a:extLst>
          </p:cNvPr>
          <p:cNvSpPr txBox="1"/>
          <p:nvPr/>
        </p:nvSpPr>
        <p:spPr>
          <a:xfrm>
            <a:off x="729113" y="911002"/>
            <a:ext cx="7685775" cy="1615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現状について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2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2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3" name="Google Shape;217;p20">
            <a:extLst>
              <a:ext uri="{FF2B5EF4-FFF2-40B4-BE49-F238E27FC236}">
                <a16:creationId xmlns:a16="http://schemas.microsoft.com/office/drawing/2014/main" id="{5560C4E7-8851-6189-C2FB-ABC15E6C068C}"/>
              </a:ext>
            </a:extLst>
          </p:cNvPr>
          <p:cNvSpPr/>
          <p:nvPr/>
        </p:nvSpPr>
        <p:spPr>
          <a:xfrm>
            <a:off x="390525" y="2789359"/>
            <a:ext cx="8362950" cy="456167"/>
          </a:xfrm>
          <a:prstGeom prst="rect">
            <a:avLst/>
          </a:prstGeom>
          <a:solidFill>
            <a:srgbClr val="073763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9356" tIns="69356" rIns="69356" bIns="69356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重要指標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(KPI)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の現状</a:t>
            </a:r>
            <a:endParaRPr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58B6CF0E-CB40-D565-2B6B-1275900E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6" name="Google Shape;123;p18">
            <a:extLst>
              <a:ext uri="{FF2B5EF4-FFF2-40B4-BE49-F238E27FC236}">
                <a16:creationId xmlns:a16="http://schemas.microsoft.com/office/drawing/2014/main" id="{0EF94783-126D-FF83-9A31-C88C5E3DF925}"/>
              </a:ext>
            </a:extLst>
          </p:cNvPr>
          <p:cNvSpPr/>
          <p:nvPr/>
        </p:nvSpPr>
        <p:spPr>
          <a:xfrm>
            <a:off x="623929" y="3889101"/>
            <a:ext cx="2429992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KGI</a:t>
            </a:r>
            <a:r>
              <a:rPr lang="ja-JP" altLang="en-US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①○○の達成状況</a:t>
            </a:r>
            <a:endParaRPr lang="en-US" altLang="ja-JP" sz="15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Google Shape;124;p18">
            <a:extLst>
              <a:ext uri="{FF2B5EF4-FFF2-40B4-BE49-F238E27FC236}">
                <a16:creationId xmlns:a16="http://schemas.microsoft.com/office/drawing/2014/main" id="{06D708BE-561B-D222-E429-FC2E95082C0B}"/>
              </a:ext>
            </a:extLst>
          </p:cNvPr>
          <p:cNvGrpSpPr/>
          <p:nvPr/>
        </p:nvGrpSpPr>
        <p:grpSpPr>
          <a:xfrm>
            <a:off x="1578615" y="3413703"/>
            <a:ext cx="520793" cy="520793"/>
            <a:chOff x="500163" y="5348388"/>
            <a:chExt cx="972900" cy="972900"/>
          </a:xfrm>
        </p:grpSpPr>
        <p:sp>
          <p:nvSpPr>
            <p:cNvPr id="14" name="Google Shape;125;p18">
              <a:extLst>
                <a:ext uri="{FF2B5EF4-FFF2-40B4-BE49-F238E27FC236}">
                  <a16:creationId xmlns:a16="http://schemas.microsoft.com/office/drawing/2014/main" id="{58F3B108-51D3-5F98-D553-7418D64FA245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1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20" name="Google Shape;126;p18">
              <a:extLst>
                <a:ext uri="{FF2B5EF4-FFF2-40B4-BE49-F238E27FC236}">
                  <a16:creationId xmlns:a16="http://schemas.microsoft.com/office/drawing/2014/main" id="{19B1C025-817D-B2C6-25AC-6FB001DD40A1}"/>
                </a:ext>
              </a:extLst>
            </p:cNvPr>
            <p:cNvSpPr/>
            <p:nvPr/>
          </p:nvSpPr>
          <p:spPr>
            <a:xfrm>
              <a:off x="566905" y="5652297"/>
              <a:ext cx="839400" cy="365100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1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36" name="Google Shape;136;p18">
            <a:extLst>
              <a:ext uri="{FF2B5EF4-FFF2-40B4-BE49-F238E27FC236}">
                <a16:creationId xmlns:a16="http://schemas.microsoft.com/office/drawing/2014/main" id="{91A61822-6EEE-D337-C667-27EC0668DBA2}"/>
              </a:ext>
            </a:extLst>
          </p:cNvPr>
          <p:cNvSpPr/>
          <p:nvPr/>
        </p:nvSpPr>
        <p:spPr>
          <a:xfrm>
            <a:off x="1654815" y="4797420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31FEA26D-6495-BEAF-7DDF-7B9DB2A2553B}"/>
              </a:ext>
            </a:extLst>
          </p:cNvPr>
          <p:cNvSpPr txBox="1"/>
          <p:nvPr/>
        </p:nvSpPr>
        <p:spPr>
          <a:xfrm>
            <a:off x="623929" y="5314521"/>
            <a:ext cx="2483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DA1BFACD-6C31-B823-1B3E-9D781C8A51D4}"/>
              </a:ext>
            </a:extLst>
          </p:cNvPr>
          <p:cNvCxnSpPr/>
          <p:nvPr/>
        </p:nvCxnSpPr>
        <p:spPr>
          <a:xfrm flipH="1">
            <a:off x="1631937" y="4571254"/>
            <a:ext cx="467471" cy="46747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Google Shape;136;p18">
            <a:extLst>
              <a:ext uri="{FF2B5EF4-FFF2-40B4-BE49-F238E27FC236}">
                <a16:creationId xmlns:a16="http://schemas.microsoft.com/office/drawing/2014/main" id="{4598AC7F-7464-8C9C-C466-63F66CC364F4}"/>
              </a:ext>
            </a:extLst>
          </p:cNvPr>
          <p:cNvSpPr/>
          <p:nvPr/>
        </p:nvSpPr>
        <p:spPr>
          <a:xfrm>
            <a:off x="572973" y="426303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Google Shape;123;p18">
            <a:extLst>
              <a:ext uri="{FF2B5EF4-FFF2-40B4-BE49-F238E27FC236}">
                <a16:creationId xmlns:a16="http://schemas.microsoft.com/office/drawing/2014/main" id="{8A6039C4-7707-CBBD-6806-8B13A4404109}"/>
              </a:ext>
            </a:extLst>
          </p:cNvPr>
          <p:cNvSpPr/>
          <p:nvPr/>
        </p:nvSpPr>
        <p:spPr>
          <a:xfrm>
            <a:off x="2992950" y="3889101"/>
            <a:ext cx="31581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KGI</a:t>
            </a:r>
            <a:r>
              <a:rPr lang="ja-JP" altLang="en-US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②○○の達成状況</a:t>
            </a:r>
            <a:endParaRPr lang="en-US" altLang="ja-JP" sz="15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6" name="Google Shape;124;p18">
            <a:extLst>
              <a:ext uri="{FF2B5EF4-FFF2-40B4-BE49-F238E27FC236}">
                <a16:creationId xmlns:a16="http://schemas.microsoft.com/office/drawing/2014/main" id="{028CF253-E81C-E388-9E9F-0A7F6BDC6677}"/>
              </a:ext>
            </a:extLst>
          </p:cNvPr>
          <p:cNvGrpSpPr/>
          <p:nvPr/>
        </p:nvGrpSpPr>
        <p:grpSpPr>
          <a:xfrm>
            <a:off x="4311690" y="3413703"/>
            <a:ext cx="520793" cy="520793"/>
            <a:chOff x="500163" y="5348388"/>
            <a:chExt cx="972900" cy="972900"/>
          </a:xfrm>
        </p:grpSpPr>
        <p:sp>
          <p:nvSpPr>
            <p:cNvPr id="57" name="Google Shape;125;p18">
              <a:extLst>
                <a:ext uri="{FF2B5EF4-FFF2-40B4-BE49-F238E27FC236}">
                  <a16:creationId xmlns:a16="http://schemas.microsoft.com/office/drawing/2014/main" id="{CFEFF94E-86FF-3B1A-ECD2-2CD5AC4D1083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1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58" name="Google Shape;126;p18">
              <a:extLst>
                <a:ext uri="{FF2B5EF4-FFF2-40B4-BE49-F238E27FC236}">
                  <a16:creationId xmlns:a16="http://schemas.microsoft.com/office/drawing/2014/main" id="{5B4D5C74-8FD7-6870-7CF2-9A3E552A6EE5}"/>
                </a:ext>
              </a:extLst>
            </p:cNvPr>
            <p:cNvSpPr/>
            <p:nvPr/>
          </p:nvSpPr>
          <p:spPr>
            <a:xfrm>
              <a:off x="566905" y="5652297"/>
              <a:ext cx="839400" cy="365100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2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D22B425-0D84-0E5F-A1EF-728EB678FD6B}"/>
              </a:ext>
            </a:extLst>
          </p:cNvPr>
          <p:cNvSpPr txBox="1"/>
          <p:nvPr/>
        </p:nvSpPr>
        <p:spPr>
          <a:xfrm>
            <a:off x="3357004" y="5314521"/>
            <a:ext cx="2483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0" name="Google Shape;123;p18">
            <a:extLst>
              <a:ext uri="{FF2B5EF4-FFF2-40B4-BE49-F238E27FC236}">
                <a16:creationId xmlns:a16="http://schemas.microsoft.com/office/drawing/2014/main" id="{D3297F0E-C0A5-B55B-0216-9912DA7EF8FD}"/>
              </a:ext>
            </a:extLst>
          </p:cNvPr>
          <p:cNvSpPr/>
          <p:nvPr/>
        </p:nvSpPr>
        <p:spPr>
          <a:xfrm>
            <a:off x="5595375" y="3889101"/>
            <a:ext cx="31581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KGI</a:t>
            </a:r>
            <a:r>
              <a:rPr lang="ja-JP" altLang="en-US" sz="15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③○○の達成状況</a:t>
            </a:r>
            <a:endParaRPr lang="en-US" altLang="ja-JP" sz="15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2" name="Google Shape;124;p18">
            <a:extLst>
              <a:ext uri="{FF2B5EF4-FFF2-40B4-BE49-F238E27FC236}">
                <a16:creationId xmlns:a16="http://schemas.microsoft.com/office/drawing/2014/main" id="{AE16BE44-EBF1-2F72-8B9B-990214315391}"/>
              </a:ext>
            </a:extLst>
          </p:cNvPr>
          <p:cNvGrpSpPr/>
          <p:nvPr/>
        </p:nvGrpSpPr>
        <p:grpSpPr>
          <a:xfrm>
            <a:off x="6914115" y="3413703"/>
            <a:ext cx="520793" cy="520793"/>
            <a:chOff x="500163" y="5348388"/>
            <a:chExt cx="972900" cy="972900"/>
          </a:xfrm>
        </p:grpSpPr>
        <p:sp>
          <p:nvSpPr>
            <p:cNvPr id="98" name="Google Shape;125;p18">
              <a:extLst>
                <a:ext uri="{FF2B5EF4-FFF2-40B4-BE49-F238E27FC236}">
                  <a16:creationId xmlns:a16="http://schemas.microsoft.com/office/drawing/2014/main" id="{38D69A2D-16E0-D7B2-317D-FE37ACC80FB0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1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9" name="Google Shape;126;p18">
              <a:extLst>
                <a:ext uri="{FF2B5EF4-FFF2-40B4-BE49-F238E27FC236}">
                  <a16:creationId xmlns:a16="http://schemas.microsoft.com/office/drawing/2014/main" id="{A597AEE1-0F08-8F18-7596-F2E18F500EA5}"/>
                </a:ext>
              </a:extLst>
            </p:cNvPr>
            <p:cNvSpPr/>
            <p:nvPr/>
          </p:nvSpPr>
          <p:spPr>
            <a:xfrm>
              <a:off x="566905" y="5652297"/>
              <a:ext cx="839400" cy="365100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3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70D6C33-D525-8DEF-EDF0-2CCC9D3B0BB7}"/>
              </a:ext>
            </a:extLst>
          </p:cNvPr>
          <p:cNvSpPr txBox="1"/>
          <p:nvPr/>
        </p:nvSpPr>
        <p:spPr>
          <a:xfrm>
            <a:off x="5959429" y="5314521"/>
            <a:ext cx="24834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Google Shape;136;p18">
            <a:extLst>
              <a:ext uri="{FF2B5EF4-FFF2-40B4-BE49-F238E27FC236}">
                <a16:creationId xmlns:a16="http://schemas.microsoft.com/office/drawing/2014/main" id="{1C7E5B17-ADC5-C08C-368E-4D1B896B84DC}"/>
              </a:ext>
            </a:extLst>
          </p:cNvPr>
          <p:cNvSpPr/>
          <p:nvPr/>
        </p:nvSpPr>
        <p:spPr>
          <a:xfrm>
            <a:off x="4348043" y="4797420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D3065B22-8B78-6BF4-9FF1-871A9B51F40E}"/>
              </a:ext>
            </a:extLst>
          </p:cNvPr>
          <p:cNvCxnSpPr/>
          <p:nvPr/>
        </p:nvCxnSpPr>
        <p:spPr>
          <a:xfrm flipH="1">
            <a:off x="4325165" y="4571254"/>
            <a:ext cx="467471" cy="46747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Google Shape;136;p18">
            <a:extLst>
              <a:ext uri="{FF2B5EF4-FFF2-40B4-BE49-F238E27FC236}">
                <a16:creationId xmlns:a16="http://schemas.microsoft.com/office/drawing/2014/main" id="{414741A4-1609-570B-7B1A-217BE3C8AC8C}"/>
              </a:ext>
            </a:extLst>
          </p:cNvPr>
          <p:cNvSpPr/>
          <p:nvPr/>
        </p:nvSpPr>
        <p:spPr>
          <a:xfrm>
            <a:off x="3266201" y="426303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Google Shape;136;p18">
            <a:extLst>
              <a:ext uri="{FF2B5EF4-FFF2-40B4-BE49-F238E27FC236}">
                <a16:creationId xmlns:a16="http://schemas.microsoft.com/office/drawing/2014/main" id="{F9E59D59-0ADF-6611-2EB3-BE83E0DDD91F}"/>
              </a:ext>
            </a:extLst>
          </p:cNvPr>
          <p:cNvSpPr/>
          <p:nvPr/>
        </p:nvSpPr>
        <p:spPr>
          <a:xfrm>
            <a:off x="6850175" y="4797420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4536C6D5-64FB-FACA-B37C-5593FAAC5FC4}"/>
              </a:ext>
            </a:extLst>
          </p:cNvPr>
          <p:cNvCxnSpPr/>
          <p:nvPr/>
        </p:nvCxnSpPr>
        <p:spPr>
          <a:xfrm flipH="1">
            <a:off x="6827297" y="4571254"/>
            <a:ext cx="467471" cy="467471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Google Shape;136;p18">
            <a:extLst>
              <a:ext uri="{FF2B5EF4-FFF2-40B4-BE49-F238E27FC236}">
                <a16:creationId xmlns:a16="http://schemas.microsoft.com/office/drawing/2014/main" id="{789E5CE4-32EA-B0B8-3A7B-15511E568F79}"/>
              </a:ext>
            </a:extLst>
          </p:cNvPr>
          <p:cNvSpPr/>
          <p:nvPr/>
        </p:nvSpPr>
        <p:spPr>
          <a:xfrm>
            <a:off x="5768333" y="426303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52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課題点の洗い出し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grpSp>
        <p:nvGrpSpPr>
          <p:cNvPr id="5" name="Google Shape;178;p19">
            <a:extLst>
              <a:ext uri="{FF2B5EF4-FFF2-40B4-BE49-F238E27FC236}">
                <a16:creationId xmlns:a16="http://schemas.microsoft.com/office/drawing/2014/main" id="{0E7D7314-2E95-E072-240D-CAF6F00EE20D}"/>
              </a:ext>
            </a:extLst>
          </p:cNvPr>
          <p:cNvGrpSpPr/>
          <p:nvPr/>
        </p:nvGrpSpPr>
        <p:grpSpPr>
          <a:xfrm>
            <a:off x="539247" y="931747"/>
            <a:ext cx="938265" cy="938265"/>
            <a:chOff x="500163" y="5348388"/>
            <a:chExt cx="972900" cy="972900"/>
          </a:xfrm>
        </p:grpSpPr>
        <p:sp>
          <p:nvSpPr>
            <p:cNvPr id="8" name="Google Shape;179;p19">
              <a:extLst>
                <a:ext uri="{FF2B5EF4-FFF2-40B4-BE49-F238E27FC236}">
                  <a16:creationId xmlns:a16="http://schemas.microsoft.com/office/drawing/2014/main" id="{DE06D687-A494-7158-60A7-D1674B1B7B27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solidFill>
              <a:srgbClr val="0737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" name="Google Shape;180;p19">
              <a:extLst>
                <a:ext uri="{FF2B5EF4-FFF2-40B4-BE49-F238E27FC236}">
                  <a16:creationId xmlns:a16="http://schemas.microsoft.com/office/drawing/2014/main" id="{2E7B090D-8BF6-FD3A-CA6B-7CA12169596A}"/>
                </a:ext>
              </a:extLst>
            </p:cNvPr>
            <p:cNvSpPr/>
            <p:nvPr/>
          </p:nvSpPr>
          <p:spPr>
            <a:xfrm>
              <a:off x="539939" y="5652375"/>
              <a:ext cx="839400" cy="36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課題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91AD60-EB85-9CB8-0022-E098519E6300}"/>
              </a:ext>
            </a:extLst>
          </p:cNvPr>
          <p:cNvSpPr txBox="1"/>
          <p:nvPr/>
        </p:nvSpPr>
        <p:spPr>
          <a:xfrm>
            <a:off x="1614212" y="1125263"/>
            <a:ext cx="7161001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24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大課題○○○○○○○○○○○○○○○○○○○</a:t>
            </a:r>
            <a:endParaRPr lang="en-US" altLang="ja-JP" sz="24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10" name="Google Shape;194;p19">
            <a:extLst>
              <a:ext uri="{FF2B5EF4-FFF2-40B4-BE49-F238E27FC236}">
                <a16:creationId xmlns:a16="http://schemas.microsoft.com/office/drawing/2014/main" id="{1C3BA7C4-2910-2008-6965-C3F13E9FD009}"/>
              </a:ext>
            </a:extLst>
          </p:cNvPr>
          <p:cNvGrpSpPr/>
          <p:nvPr/>
        </p:nvGrpSpPr>
        <p:grpSpPr>
          <a:xfrm>
            <a:off x="1821760" y="2183405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12" name="Google Shape;195;p19">
              <a:extLst>
                <a:ext uri="{FF2B5EF4-FFF2-40B4-BE49-F238E27FC236}">
                  <a16:creationId xmlns:a16="http://schemas.microsoft.com/office/drawing/2014/main" id="{352E0169-605B-2AAA-B929-FA78B1628929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13" name="Google Shape;196;p19">
              <a:extLst>
                <a:ext uri="{FF2B5EF4-FFF2-40B4-BE49-F238E27FC236}">
                  <a16:creationId xmlns:a16="http://schemas.microsoft.com/office/drawing/2014/main" id="{EA157DE9-82D6-52A5-06A8-43DBFE32E97C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ja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1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14" name="Google Shape;197;p19">
            <a:extLst>
              <a:ext uri="{FF2B5EF4-FFF2-40B4-BE49-F238E27FC236}">
                <a16:creationId xmlns:a16="http://schemas.microsoft.com/office/drawing/2014/main" id="{24D7B871-31BA-6EB6-3C80-43CDD6422463}"/>
              </a:ext>
            </a:extLst>
          </p:cNvPr>
          <p:cNvSpPr/>
          <p:nvPr/>
        </p:nvSpPr>
        <p:spPr>
          <a:xfrm>
            <a:off x="2440375" y="2126282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Google Shape;197;p19">
            <a:extLst>
              <a:ext uri="{FF2B5EF4-FFF2-40B4-BE49-F238E27FC236}">
                <a16:creationId xmlns:a16="http://schemas.microsoft.com/office/drawing/2014/main" id="{72D9D2B3-FEF6-DD3C-08E1-F29F88F9DFA9}"/>
              </a:ext>
            </a:extLst>
          </p:cNvPr>
          <p:cNvSpPr/>
          <p:nvPr/>
        </p:nvSpPr>
        <p:spPr>
          <a:xfrm>
            <a:off x="2716311" y="2760401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  <p:pic>
        <p:nvPicPr>
          <p:cNvPr id="89" name="図 88">
            <a:extLst>
              <a:ext uri="{FF2B5EF4-FFF2-40B4-BE49-F238E27FC236}">
                <a16:creationId xmlns:a16="http://schemas.microsoft.com/office/drawing/2014/main" id="{DABED1C8-6952-76A8-A97C-565C8A405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74" y="2242192"/>
            <a:ext cx="951691" cy="716629"/>
          </a:xfrm>
          <a:prstGeom prst="rect">
            <a:avLst/>
          </a:prstGeom>
        </p:spPr>
      </p:pic>
      <p:pic>
        <p:nvPicPr>
          <p:cNvPr id="91" name="図 90">
            <a:extLst>
              <a:ext uri="{FF2B5EF4-FFF2-40B4-BE49-F238E27FC236}">
                <a16:creationId xmlns:a16="http://schemas.microsoft.com/office/drawing/2014/main" id="{98DC1C6D-06A2-719C-0811-B5B911C67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686" y="3731250"/>
            <a:ext cx="912066" cy="743210"/>
          </a:xfrm>
          <a:prstGeom prst="rect">
            <a:avLst/>
          </a:prstGeom>
        </p:spPr>
      </p:pic>
      <p:pic>
        <p:nvPicPr>
          <p:cNvPr id="93" name="図 92">
            <a:extLst>
              <a:ext uri="{FF2B5EF4-FFF2-40B4-BE49-F238E27FC236}">
                <a16:creationId xmlns:a16="http://schemas.microsoft.com/office/drawing/2014/main" id="{C3DC66F8-D806-0874-D335-4168196086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8" y="5139627"/>
            <a:ext cx="901015" cy="743210"/>
          </a:xfrm>
          <a:prstGeom prst="rect">
            <a:avLst/>
          </a:prstGeom>
        </p:spPr>
      </p:pic>
      <p:grpSp>
        <p:nvGrpSpPr>
          <p:cNvPr id="94" name="Google Shape;194;p19">
            <a:extLst>
              <a:ext uri="{FF2B5EF4-FFF2-40B4-BE49-F238E27FC236}">
                <a16:creationId xmlns:a16="http://schemas.microsoft.com/office/drawing/2014/main" id="{F2F42C4D-1129-32C9-A841-722D755B3525}"/>
              </a:ext>
            </a:extLst>
          </p:cNvPr>
          <p:cNvGrpSpPr/>
          <p:nvPr/>
        </p:nvGrpSpPr>
        <p:grpSpPr>
          <a:xfrm>
            <a:off x="1821760" y="3608264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95" name="Google Shape;195;p19">
              <a:extLst>
                <a:ext uri="{FF2B5EF4-FFF2-40B4-BE49-F238E27FC236}">
                  <a16:creationId xmlns:a16="http://schemas.microsoft.com/office/drawing/2014/main" id="{D1407B8F-B055-641A-E57D-393FC5109465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96" name="Google Shape;196;p19">
              <a:extLst>
                <a:ext uri="{FF2B5EF4-FFF2-40B4-BE49-F238E27FC236}">
                  <a16:creationId xmlns:a16="http://schemas.microsoft.com/office/drawing/2014/main" id="{4B9AE516-E7F8-6376-5D55-2EE714718F17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2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97" name="Google Shape;197;p19">
            <a:extLst>
              <a:ext uri="{FF2B5EF4-FFF2-40B4-BE49-F238E27FC236}">
                <a16:creationId xmlns:a16="http://schemas.microsoft.com/office/drawing/2014/main" id="{CD6B48FD-BE6F-AF4B-9973-97B15C379423}"/>
              </a:ext>
            </a:extLst>
          </p:cNvPr>
          <p:cNvSpPr/>
          <p:nvPr/>
        </p:nvSpPr>
        <p:spPr>
          <a:xfrm>
            <a:off x="2440375" y="3551141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Google Shape;197;p19">
            <a:extLst>
              <a:ext uri="{FF2B5EF4-FFF2-40B4-BE49-F238E27FC236}">
                <a16:creationId xmlns:a16="http://schemas.microsoft.com/office/drawing/2014/main" id="{435150DA-1930-21BD-C85B-A3A5B3169E99}"/>
              </a:ext>
            </a:extLst>
          </p:cNvPr>
          <p:cNvSpPr/>
          <p:nvPr/>
        </p:nvSpPr>
        <p:spPr>
          <a:xfrm>
            <a:off x="2716311" y="4185260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  <p:grpSp>
        <p:nvGrpSpPr>
          <p:cNvPr id="99" name="Google Shape;194;p19">
            <a:extLst>
              <a:ext uri="{FF2B5EF4-FFF2-40B4-BE49-F238E27FC236}">
                <a16:creationId xmlns:a16="http://schemas.microsoft.com/office/drawing/2014/main" id="{F1582F39-CFD1-8C5F-488F-5C29005E8799}"/>
              </a:ext>
            </a:extLst>
          </p:cNvPr>
          <p:cNvGrpSpPr/>
          <p:nvPr/>
        </p:nvGrpSpPr>
        <p:grpSpPr>
          <a:xfrm>
            <a:off x="1821760" y="5033123"/>
            <a:ext cx="514956" cy="514956"/>
            <a:chOff x="500163" y="5348388"/>
            <a:chExt cx="972900" cy="972900"/>
          </a:xfrm>
          <a:solidFill>
            <a:srgbClr val="073763"/>
          </a:solidFill>
        </p:grpSpPr>
        <p:sp>
          <p:nvSpPr>
            <p:cNvPr id="100" name="Google Shape;195;p19">
              <a:extLst>
                <a:ext uri="{FF2B5EF4-FFF2-40B4-BE49-F238E27FC236}">
                  <a16:creationId xmlns:a16="http://schemas.microsoft.com/office/drawing/2014/main" id="{02481E41-FF92-626E-339F-263628972CE8}"/>
                </a:ext>
              </a:extLst>
            </p:cNvPr>
            <p:cNvSpPr/>
            <p:nvPr/>
          </p:nvSpPr>
          <p:spPr>
            <a:xfrm>
              <a:off x="500163" y="5348388"/>
              <a:ext cx="972900" cy="9729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endParaRPr sz="1200" b="0" i="0" u="none" strike="noStrike" cap="none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  <p:sp>
          <p:nvSpPr>
            <p:cNvPr id="101" name="Google Shape;196;p19">
              <a:extLst>
                <a:ext uri="{FF2B5EF4-FFF2-40B4-BE49-F238E27FC236}">
                  <a16:creationId xmlns:a16="http://schemas.microsoft.com/office/drawing/2014/main" id="{0C7A0704-1928-6949-E075-C5C3029C0D31}"/>
                </a:ext>
              </a:extLst>
            </p:cNvPr>
            <p:cNvSpPr/>
            <p:nvPr/>
          </p:nvSpPr>
          <p:spPr>
            <a:xfrm>
              <a:off x="566913" y="5611883"/>
              <a:ext cx="839399" cy="365099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en-US" sz="2200" b="1" i="1" u="none" strike="noStrike" cap="none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Arial"/>
                </a:rPr>
                <a:t>3</a:t>
              </a:r>
              <a:endParaRPr sz="2200" b="1" i="1" u="none" strike="noStrike" cap="none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endParaRPr>
            </a:p>
          </p:txBody>
        </p:sp>
      </p:grpSp>
      <p:sp>
        <p:nvSpPr>
          <p:cNvPr id="102" name="Google Shape;197;p19">
            <a:extLst>
              <a:ext uri="{FF2B5EF4-FFF2-40B4-BE49-F238E27FC236}">
                <a16:creationId xmlns:a16="http://schemas.microsoft.com/office/drawing/2014/main" id="{605216D4-3136-FC4B-B318-95E8A89502D9}"/>
              </a:ext>
            </a:extLst>
          </p:cNvPr>
          <p:cNvSpPr/>
          <p:nvPr/>
        </p:nvSpPr>
        <p:spPr>
          <a:xfrm>
            <a:off x="2440375" y="4976000"/>
            <a:ext cx="65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中課題○○○○○○○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3" name="Google Shape;197;p19">
            <a:extLst>
              <a:ext uri="{FF2B5EF4-FFF2-40B4-BE49-F238E27FC236}">
                <a16:creationId xmlns:a16="http://schemas.microsoft.com/office/drawing/2014/main" id="{37993EF9-1943-91F2-315C-9D712436C37E}"/>
              </a:ext>
            </a:extLst>
          </p:cNvPr>
          <p:cNvSpPr/>
          <p:nvPr/>
        </p:nvSpPr>
        <p:spPr>
          <a:xfrm>
            <a:off x="2716311" y="5610119"/>
            <a:ext cx="6427689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小課題○○○○○○○○○○○○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rgbClr val="000000"/>
              </a:buClr>
              <a:buSzPts val="1400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・○○○○○○○○○○○○○○○○○○</a:t>
            </a:r>
          </a:p>
        </p:txBody>
      </p:sp>
    </p:spTree>
    <p:extLst>
      <p:ext uri="{BB962C8B-B14F-4D97-AF65-F5344CB8AC3E}">
        <p14:creationId xmlns:p14="http://schemas.microsoft.com/office/powerpoint/2010/main" val="351637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改善施策案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40" name="Google Shape;731;p29">
            <a:extLst>
              <a:ext uri="{FF2B5EF4-FFF2-40B4-BE49-F238E27FC236}">
                <a16:creationId xmlns:a16="http://schemas.microsoft.com/office/drawing/2014/main" id="{9B6FD6E5-6CA1-3249-A47A-E400C51C24D2}"/>
              </a:ext>
            </a:extLst>
          </p:cNvPr>
          <p:cNvSpPr txBox="1"/>
          <p:nvPr/>
        </p:nvSpPr>
        <p:spPr>
          <a:xfrm>
            <a:off x="923623" y="3406115"/>
            <a:ext cx="2186153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施策の概要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影響度：○○○○○○○○○</a:t>
            </a:r>
            <a:endParaRPr sz="105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Google Shape;732;p29">
            <a:extLst>
              <a:ext uri="{FF2B5EF4-FFF2-40B4-BE49-F238E27FC236}">
                <a16:creationId xmlns:a16="http://schemas.microsoft.com/office/drawing/2014/main" id="{31E3F50B-A26C-203D-9276-82A3C00AB442}"/>
              </a:ext>
            </a:extLst>
          </p:cNvPr>
          <p:cNvSpPr txBox="1"/>
          <p:nvPr/>
        </p:nvSpPr>
        <p:spPr>
          <a:xfrm>
            <a:off x="302132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改善に向けた段取り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Step1.</a:t>
            </a: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Step2.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Step3.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Step4.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Step5.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Step6.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42" name="Google Shape;733;p29">
            <a:extLst>
              <a:ext uri="{FF2B5EF4-FFF2-40B4-BE49-F238E27FC236}">
                <a16:creationId xmlns:a16="http://schemas.microsoft.com/office/drawing/2014/main" id="{C1CA5AB4-B9CC-E3F9-0A40-FAA9F23A8CD8}"/>
              </a:ext>
            </a:extLst>
          </p:cNvPr>
          <p:cNvSpPr txBox="1"/>
          <p:nvPr/>
        </p:nvSpPr>
        <p:spPr>
          <a:xfrm>
            <a:off x="362160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改善策①○○○○○○</a:t>
            </a:r>
            <a:endParaRPr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Google Shape;734;p29">
            <a:extLst>
              <a:ext uri="{FF2B5EF4-FFF2-40B4-BE49-F238E27FC236}">
                <a16:creationId xmlns:a16="http://schemas.microsoft.com/office/drawing/2014/main" id="{8A86FF6D-87A4-8943-3816-F1BB52CD403A}"/>
              </a:ext>
            </a:extLst>
          </p:cNvPr>
          <p:cNvSpPr txBox="1"/>
          <p:nvPr/>
        </p:nvSpPr>
        <p:spPr>
          <a:xfrm>
            <a:off x="3271055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改善策②○○○○○○</a:t>
            </a:r>
            <a:endParaRPr lang="ja-JP" altLang="en-US"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Google Shape;735;p29">
            <a:extLst>
              <a:ext uri="{FF2B5EF4-FFF2-40B4-BE49-F238E27FC236}">
                <a16:creationId xmlns:a16="http://schemas.microsoft.com/office/drawing/2014/main" id="{9F59D340-9073-0F2E-F5C6-03C4454B236D}"/>
              </a:ext>
            </a:extLst>
          </p:cNvPr>
          <p:cNvSpPr txBox="1"/>
          <p:nvPr/>
        </p:nvSpPr>
        <p:spPr>
          <a:xfrm>
            <a:off x="6198609" y="2522332"/>
            <a:ext cx="2587686" cy="360895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104875" tIns="52425" rIns="104875" bIns="52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6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改善策③○○○○○○</a:t>
            </a:r>
            <a:endParaRPr lang="ja-JP" altLang="en-US" sz="1600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Google Shape;737;p29">
            <a:extLst>
              <a:ext uri="{FF2B5EF4-FFF2-40B4-BE49-F238E27FC236}">
                <a16:creationId xmlns:a16="http://schemas.microsoft.com/office/drawing/2014/main" id="{6BE29856-D2B8-6AC9-6F70-7F381FCAA10E}"/>
              </a:ext>
            </a:extLst>
          </p:cNvPr>
          <p:cNvSpPr txBox="1"/>
          <p:nvPr/>
        </p:nvSpPr>
        <p:spPr>
          <a:xfrm>
            <a:off x="247893" y="987862"/>
            <a:ext cx="8685429" cy="96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改善策の方向性</a:t>
            </a:r>
            <a:endParaRPr sz="2800" b="1" i="0" u="none" strike="noStrike" cap="none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</a:t>
            </a:r>
          </a:p>
        </p:txBody>
      </p:sp>
      <p:cxnSp>
        <p:nvCxnSpPr>
          <p:cNvPr id="55" name="Google Shape;745;p29">
            <a:extLst>
              <a:ext uri="{FF2B5EF4-FFF2-40B4-BE49-F238E27FC236}">
                <a16:creationId xmlns:a16="http://schemas.microsoft.com/office/drawing/2014/main" id="{B7D3915C-B7ED-CEF9-6B9C-9CF0C124AEC4}"/>
              </a:ext>
            </a:extLst>
          </p:cNvPr>
          <p:cNvCxnSpPr/>
          <p:nvPr/>
        </p:nvCxnSpPr>
        <p:spPr>
          <a:xfrm>
            <a:off x="3123942" y="2578681"/>
            <a:ext cx="0" cy="3777670"/>
          </a:xfrm>
          <a:prstGeom prst="straightConnector1">
            <a:avLst/>
          </a:prstGeom>
          <a:noFill/>
          <a:ln w="3175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6" name="Google Shape;746;p29">
            <a:extLst>
              <a:ext uri="{FF2B5EF4-FFF2-40B4-BE49-F238E27FC236}">
                <a16:creationId xmlns:a16="http://schemas.microsoft.com/office/drawing/2014/main" id="{57DC28D9-F1EF-07BC-A594-9F7929DFAA7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8391" t="12350" r="18385" b="12342"/>
          <a:stretch/>
        </p:blipFill>
        <p:spPr>
          <a:xfrm>
            <a:off x="3200169" y="3294892"/>
            <a:ext cx="626511" cy="560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35D11F30-C006-51B0-986C-6758AA2D26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87" y="3315468"/>
            <a:ext cx="518914" cy="518914"/>
          </a:xfrm>
          <a:prstGeom prst="rect">
            <a:avLst/>
          </a:prstGeom>
        </p:spPr>
      </p:pic>
      <p:cxnSp>
        <p:nvCxnSpPr>
          <p:cNvPr id="66" name="Google Shape;745;p29">
            <a:extLst>
              <a:ext uri="{FF2B5EF4-FFF2-40B4-BE49-F238E27FC236}">
                <a16:creationId xmlns:a16="http://schemas.microsoft.com/office/drawing/2014/main" id="{F039A476-730C-8C43-E19C-78C492990CD9}"/>
              </a:ext>
            </a:extLst>
          </p:cNvPr>
          <p:cNvCxnSpPr/>
          <p:nvPr/>
        </p:nvCxnSpPr>
        <p:spPr>
          <a:xfrm>
            <a:off x="6028685" y="2578681"/>
            <a:ext cx="0" cy="3777670"/>
          </a:xfrm>
          <a:prstGeom prst="straightConnector1">
            <a:avLst/>
          </a:prstGeom>
          <a:noFill/>
          <a:ln w="3175" cap="flat" cmpd="sng">
            <a:solidFill>
              <a:srgbClr val="07376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8" name="図 67">
            <a:extLst>
              <a:ext uri="{FF2B5EF4-FFF2-40B4-BE49-F238E27FC236}">
                <a16:creationId xmlns:a16="http://schemas.microsoft.com/office/drawing/2014/main" id="{94ABCF1C-0BEC-4DE6-32EB-71B9099016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1" y="3306266"/>
            <a:ext cx="537318" cy="537318"/>
          </a:xfrm>
          <a:prstGeom prst="rect">
            <a:avLst/>
          </a:prstGeom>
        </p:spPr>
      </p:pic>
      <p:sp>
        <p:nvSpPr>
          <p:cNvPr id="69" name="Google Shape;731;p29">
            <a:extLst>
              <a:ext uri="{FF2B5EF4-FFF2-40B4-BE49-F238E27FC236}">
                <a16:creationId xmlns:a16="http://schemas.microsoft.com/office/drawing/2014/main" id="{1F50CDF9-17D6-9864-21F7-D6DAF53581CD}"/>
              </a:ext>
            </a:extLst>
          </p:cNvPr>
          <p:cNvSpPr txBox="1"/>
          <p:nvPr/>
        </p:nvSpPr>
        <p:spPr>
          <a:xfrm>
            <a:off x="3844994" y="3406115"/>
            <a:ext cx="2186153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施策の概要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影響度：○○○○○○○○○</a:t>
            </a:r>
            <a:endParaRPr sz="105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Google Shape;732;p29">
            <a:extLst>
              <a:ext uri="{FF2B5EF4-FFF2-40B4-BE49-F238E27FC236}">
                <a16:creationId xmlns:a16="http://schemas.microsoft.com/office/drawing/2014/main" id="{316C11C6-FEBE-9666-1E9A-DEA90EFB832E}"/>
              </a:ext>
            </a:extLst>
          </p:cNvPr>
          <p:cNvSpPr txBox="1"/>
          <p:nvPr/>
        </p:nvSpPr>
        <p:spPr>
          <a:xfrm>
            <a:off x="3223503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改善に向けた段取り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Step1.</a:t>
            </a: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Step2.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Step3.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Step4.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Step5.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Step6.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  <p:sp>
        <p:nvSpPr>
          <p:cNvPr id="71" name="Google Shape;731;p29">
            <a:extLst>
              <a:ext uri="{FF2B5EF4-FFF2-40B4-BE49-F238E27FC236}">
                <a16:creationId xmlns:a16="http://schemas.microsoft.com/office/drawing/2014/main" id="{0E13CC27-01F2-A99F-6D10-0A0D6E0684C7}"/>
              </a:ext>
            </a:extLst>
          </p:cNvPr>
          <p:cNvSpPr txBox="1"/>
          <p:nvPr/>
        </p:nvSpPr>
        <p:spPr>
          <a:xfrm>
            <a:off x="6800552" y="3406115"/>
            <a:ext cx="2186153" cy="305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施策の概要</a:t>
            </a:r>
            <a:r>
              <a:rPr lang="en-US" altLang="ja-JP" sz="14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" sz="14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時期：○○○○○○○○○○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影響度：○○○○○○○○○</a:t>
            </a:r>
            <a:endParaRPr sz="105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Google Shape;732;p29">
            <a:extLst>
              <a:ext uri="{FF2B5EF4-FFF2-40B4-BE49-F238E27FC236}">
                <a16:creationId xmlns:a16="http://schemas.microsoft.com/office/drawing/2014/main" id="{D6E3B5D4-FDCE-4957-2F8F-FA17DE2B8049}"/>
              </a:ext>
            </a:extLst>
          </p:cNvPr>
          <p:cNvSpPr txBox="1"/>
          <p:nvPr/>
        </p:nvSpPr>
        <p:spPr>
          <a:xfrm>
            <a:off x="6179061" y="4302414"/>
            <a:ext cx="2587686" cy="502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改善に向けた段取り</a:t>
            </a:r>
            <a:endParaRPr lang="en-US" altLang="ja-JP"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Step1.</a:t>
            </a:r>
            <a:r>
              <a:rPr lang="ja-JP" altLang="en-US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  <a:endParaRPr lang="en-US" altLang="ja-JP" sz="12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Step2.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Step3.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Step4.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Step5.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  <a:p>
            <a:pPr>
              <a:lnSpc>
                <a:spcPct val="150000"/>
              </a:lnSpc>
            </a:pPr>
            <a:r>
              <a:rPr lang="en-US" altLang="ja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Step6.</a:t>
            </a:r>
            <a:r>
              <a:rPr lang="en-US" altLang="ja-JP" sz="12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</a:t>
            </a:r>
          </a:p>
        </p:txBody>
      </p:sp>
    </p:spTree>
    <p:extLst>
      <p:ext uri="{BB962C8B-B14F-4D97-AF65-F5344CB8AC3E}">
        <p14:creationId xmlns:p14="http://schemas.microsoft.com/office/powerpoint/2010/main" val="381997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施策実施後の想定成果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cxnSp>
        <p:nvCxnSpPr>
          <p:cNvPr id="9" name="Google Shape;737;p28">
            <a:extLst>
              <a:ext uri="{FF2B5EF4-FFF2-40B4-BE49-F238E27FC236}">
                <a16:creationId xmlns:a16="http://schemas.microsoft.com/office/drawing/2014/main" id="{359484F5-8485-83E9-542C-F884504C2D00}"/>
              </a:ext>
            </a:extLst>
          </p:cNvPr>
          <p:cNvCxnSpPr/>
          <p:nvPr/>
        </p:nvCxnSpPr>
        <p:spPr>
          <a:xfrm rot="10800000" flipH="1">
            <a:off x="606775" y="3612345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Google Shape;738;p28">
            <a:extLst>
              <a:ext uri="{FF2B5EF4-FFF2-40B4-BE49-F238E27FC236}">
                <a16:creationId xmlns:a16="http://schemas.microsoft.com/office/drawing/2014/main" id="{CA6A3B6E-9F33-4AE6-565D-CE13F26C3996}"/>
              </a:ext>
            </a:extLst>
          </p:cNvPr>
          <p:cNvCxnSpPr/>
          <p:nvPr/>
        </p:nvCxnSpPr>
        <p:spPr>
          <a:xfrm rot="10800000" flipH="1">
            <a:off x="606775" y="4513596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739;p28">
            <a:extLst>
              <a:ext uri="{FF2B5EF4-FFF2-40B4-BE49-F238E27FC236}">
                <a16:creationId xmlns:a16="http://schemas.microsoft.com/office/drawing/2014/main" id="{840BA608-98B9-ED9F-B336-F98250DC253E}"/>
              </a:ext>
            </a:extLst>
          </p:cNvPr>
          <p:cNvCxnSpPr/>
          <p:nvPr/>
        </p:nvCxnSpPr>
        <p:spPr>
          <a:xfrm rot="10800000" flipH="1">
            <a:off x="606775" y="5369643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740;p28">
            <a:extLst>
              <a:ext uri="{FF2B5EF4-FFF2-40B4-BE49-F238E27FC236}">
                <a16:creationId xmlns:a16="http://schemas.microsoft.com/office/drawing/2014/main" id="{48753091-62DF-F680-5D47-50D690A18E57}"/>
              </a:ext>
            </a:extLst>
          </p:cNvPr>
          <p:cNvCxnSpPr/>
          <p:nvPr/>
        </p:nvCxnSpPr>
        <p:spPr>
          <a:xfrm rot="10800000" flipH="1">
            <a:off x="606775" y="6262764"/>
            <a:ext cx="7999743" cy="22218"/>
          </a:xfrm>
          <a:prstGeom prst="straightConnector1">
            <a:avLst/>
          </a:prstGeom>
          <a:noFill/>
          <a:ln w="9525" cap="flat" cmpd="sng">
            <a:solidFill>
              <a:srgbClr val="07376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742;p28">
            <a:extLst>
              <a:ext uri="{FF2B5EF4-FFF2-40B4-BE49-F238E27FC236}">
                <a16:creationId xmlns:a16="http://schemas.microsoft.com/office/drawing/2014/main" id="{19752B8F-9F51-2BEF-5120-3D82885E4D60}"/>
              </a:ext>
            </a:extLst>
          </p:cNvPr>
          <p:cNvSpPr txBox="1"/>
          <p:nvPr/>
        </p:nvSpPr>
        <p:spPr>
          <a:xfrm>
            <a:off x="952500" y="3931940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KPI</a:t>
            </a: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①○○○○○○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5" name="Google Shape;743;p28">
            <a:extLst>
              <a:ext uri="{FF2B5EF4-FFF2-40B4-BE49-F238E27FC236}">
                <a16:creationId xmlns:a16="http://schemas.microsoft.com/office/drawing/2014/main" id="{DAEFCEE7-0190-A863-8B3A-9A79CBF39FAE}"/>
              </a:ext>
            </a:extLst>
          </p:cNvPr>
          <p:cNvSpPr txBox="1"/>
          <p:nvPr/>
        </p:nvSpPr>
        <p:spPr>
          <a:xfrm>
            <a:off x="952500" y="4758236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KPI①○○○○○○</a:t>
            </a:r>
          </a:p>
        </p:txBody>
      </p:sp>
      <p:sp>
        <p:nvSpPr>
          <p:cNvPr id="16" name="Google Shape;744;p28">
            <a:extLst>
              <a:ext uri="{FF2B5EF4-FFF2-40B4-BE49-F238E27FC236}">
                <a16:creationId xmlns:a16="http://schemas.microsoft.com/office/drawing/2014/main" id="{0D4B86D4-A44D-711B-DA2B-EBF7725D2754}"/>
              </a:ext>
            </a:extLst>
          </p:cNvPr>
          <p:cNvSpPr txBox="1"/>
          <p:nvPr/>
        </p:nvSpPr>
        <p:spPr>
          <a:xfrm>
            <a:off x="952500" y="5694504"/>
            <a:ext cx="1613458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KPI①○○○○○○</a:t>
            </a:r>
          </a:p>
        </p:txBody>
      </p:sp>
      <p:sp>
        <p:nvSpPr>
          <p:cNvPr id="48" name="Google Shape;776;p28">
            <a:extLst>
              <a:ext uri="{FF2B5EF4-FFF2-40B4-BE49-F238E27FC236}">
                <a16:creationId xmlns:a16="http://schemas.microsoft.com/office/drawing/2014/main" id="{2A050510-342D-EFA2-E8B2-165340D763D8}"/>
              </a:ext>
            </a:extLst>
          </p:cNvPr>
          <p:cNvSpPr/>
          <p:nvPr/>
        </p:nvSpPr>
        <p:spPr>
          <a:xfrm rot="5400000">
            <a:off x="4329231" y="3976541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Google Shape;777;p28">
            <a:extLst>
              <a:ext uri="{FF2B5EF4-FFF2-40B4-BE49-F238E27FC236}">
                <a16:creationId xmlns:a16="http://schemas.microsoft.com/office/drawing/2014/main" id="{E57A1849-16AD-74F2-9226-08B3FA6C2A64}"/>
              </a:ext>
            </a:extLst>
          </p:cNvPr>
          <p:cNvSpPr/>
          <p:nvPr/>
        </p:nvSpPr>
        <p:spPr>
          <a:xfrm rot="5400000">
            <a:off x="4329231" y="4847941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Google Shape;778;p28">
            <a:extLst>
              <a:ext uri="{FF2B5EF4-FFF2-40B4-BE49-F238E27FC236}">
                <a16:creationId xmlns:a16="http://schemas.microsoft.com/office/drawing/2014/main" id="{61E5CE29-5C82-9298-63E5-9DA64C6246ED}"/>
              </a:ext>
            </a:extLst>
          </p:cNvPr>
          <p:cNvSpPr/>
          <p:nvPr/>
        </p:nvSpPr>
        <p:spPr>
          <a:xfrm rot="5400000">
            <a:off x="4329231" y="5725709"/>
            <a:ext cx="234912" cy="203208"/>
          </a:xfrm>
          <a:prstGeom prst="triangle">
            <a:avLst>
              <a:gd name="adj" fmla="val 50000"/>
            </a:avLst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Google Shape;780;p28">
            <a:extLst>
              <a:ext uri="{FF2B5EF4-FFF2-40B4-BE49-F238E27FC236}">
                <a16:creationId xmlns:a16="http://schemas.microsoft.com/office/drawing/2014/main" id="{A19978D0-A7B1-A546-EC61-91A576F5FEFF}"/>
              </a:ext>
            </a:extLst>
          </p:cNvPr>
          <p:cNvSpPr txBox="1"/>
          <p:nvPr/>
        </p:nvSpPr>
        <p:spPr>
          <a:xfrm>
            <a:off x="2768156" y="3011302"/>
            <a:ext cx="1409036" cy="349997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現状</a:t>
            </a:r>
            <a:endParaRPr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3" name="Google Shape;781;p28">
            <a:extLst>
              <a:ext uri="{FF2B5EF4-FFF2-40B4-BE49-F238E27FC236}">
                <a16:creationId xmlns:a16="http://schemas.microsoft.com/office/drawing/2014/main" id="{B3EC0A74-3AE5-42A8-D897-2391E55A5B6E}"/>
              </a:ext>
            </a:extLst>
          </p:cNvPr>
          <p:cNvSpPr txBox="1"/>
          <p:nvPr/>
        </p:nvSpPr>
        <p:spPr>
          <a:xfrm>
            <a:off x="4838286" y="3017743"/>
            <a:ext cx="1360776" cy="349997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想定成果</a:t>
            </a:r>
            <a:endParaRPr b="1" dirty="0">
              <a:solidFill>
                <a:schemeClr val="lt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9" name="Google Shape;787;p28">
            <a:extLst>
              <a:ext uri="{FF2B5EF4-FFF2-40B4-BE49-F238E27FC236}">
                <a16:creationId xmlns:a16="http://schemas.microsoft.com/office/drawing/2014/main" id="{389A7AEB-196B-98FB-100F-9677B343C616}"/>
              </a:ext>
            </a:extLst>
          </p:cNvPr>
          <p:cNvSpPr txBox="1"/>
          <p:nvPr/>
        </p:nvSpPr>
        <p:spPr>
          <a:xfrm>
            <a:off x="860411" y="3045825"/>
            <a:ext cx="1705547" cy="265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重要指標</a:t>
            </a:r>
            <a:r>
              <a:rPr lang="en-US" altLang="ja-JP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(KPI)</a:t>
            </a:r>
            <a:endParaRPr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1" name="Google Shape;737;p29">
            <a:extLst>
              <a:ext uri="{FF2B5EF4-FFF2-40B4-BE49-F238E27FC236}">
                <a16:creationId xmlns:a16="http://schemas.microsoft.com/office/drawing/2014/main" id="{C81DFF6B-7492-9222-1826-572F5FE288C8}"/>
              </a:ext>
            </a:extLst>
          </p:cNvPr>
          <p:cNvSpPr txBox="1"/>
          <p:nvPr/>
        </p:nvSpPr>
        <p:spPr>
          <a:xfrm>
            <a:off x="247893" y="1224082"/>
            <a:ext cx="8685429" cy="966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想定効果の概要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○○○○○○○○○○○○○○○○○○○○○○</a:t>
            </a:r>
          </a:p>
        </p:txBody>
      </p:sp>
      <p:sp>
        <p:nvSpPr>
          <p:cNvPr id="65" name="Google Shape;781;p28">
            <a:extLst>
              <a:ext uri="{FF2B5EF4-FFF2-40B4-BE49-F238E27FC236}">
                <a16:creationId xmlns:a16="http://schemas.microsoft.com/office/drawing/2014/main" id="{2492324F-D640-982C-6CA1-0B251FFAFAD4}"/>
              </a:ext>
            </a:extLst>
          </p:cNvPr>
          <p:cNvSpPr txBox="1"/>
          <p:nvPr/>
        </p:nvSpPr>
        <p:spPr>
          <a:xfrm>
            <a:off x="6860156" y="3017743"/>
            <a:ext cx="1360776" cy="349997"/>
          </a:xfrm>
          <a:prstGeom prst="rect">
            <a:avLst/>
          </a:prstGeom>
          <a:noFill/>
          <a:ln>
            <a:solidFill>
              <a:srgbClr val="073763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rgbClr val="073763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差分</a:t>
            </a:r>
            <a:endParaRPr b="1" dirty="0">
              <a:solidFill>
                <a:srgbClr val="073763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9" name="Google Shape;136;p18">
            <a:extLst>
              <a:ext uri="{FF2B5EF4-FFF2-40B4-BE49-F238E27FC236}">
                <a16:creationId xmlns:a16="http://schemas.microsoft.com/office/drawing/2014/main" id="{89D59E52-392C-19B4-CA65-EE99545ADFEE}"/>
              </a:ext>
            </a:extLst>
          </p:cNvPr>
          <p:cNvSpPr/>
          <p:nvPr/>
        </p:nvSpPr>
        <p:spPr>
          <a:xfrm>
            <a:off x="2708274" y="377357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Google Shape;136;p18">
            <a:extLst>
              <a:ext uri="{FF2B5EF4-FFF2-40B4-BE49-F238E27FC236}">
                <a16:creationId xmlns:a16="http://schemas.microsoft.com/office/drawing/2014/main" id="{DED42BB9-F5F0-FD70-E027-33A424F630C5}"/>
              </a:ext>
            </a:extLst>
          </p:cNvPr>
          <p:cNvSpPr/>
          <p:nvPr/>
        </p:nvSpPr>
        <p:spPr>
          <a:xfrm>
            <a:off x="2708274" y="4663704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Google Shape;136;p18">
            <a:extLst>
              <a:ext uri="{FF2B5EF4-FFF2-40B4-BE49-F238E27FC236}">
                <a16:creationId xmlns:a16="http://schemas.microsoft.com/office/drawing/2014/main" id="{5FBE9124-8009-0375-214D-C4C9CC60D576}"/>
              </a:ext>
            </a:extLst>
          </p:cNvPr>
          <p:cNvSpPr/>
          <p:nvPr/>
        </p:nvSpPr>
        <p:spPr>
          <a:xfrm>
            <a:off x="2708274" y="5563999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Google Shape;136;p18">
            <a:extLst>
              <a:ext uri="{FF2B5EF4-FFF2-40B4-BE49-F238E27FC236}">
                <a16:creationId xmlns:a16="http://schemas.microsoft.com/office/drawing/2014/main" id="{F85B6970-2CD5-AC56-3271-81021CD60379}"/>
              </a:ext>
            </a:extLst>
          </p:cNvPr>
          <p:cNvSpPr/>
          <p:nvPr/>
        </p:nvSpPr>
        <p:spPr>
          <a:xfrm>
            <a:off x="4754274" y="377357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Google Shape;136;p18">
            <a:extLst>
              <a:ext uri="{FF2B5EF4-FFF2-40B4-BE49-F238E27FC236}">
                <a16:creationId xmlns:a16="http://schemas.microsoft.com/office/drawing/2014/main" id="{8DCA85B8-133E-C509-56AB-7702EE01A3EE}"/>
              </a:ext>
            </a:extLst>
          </p:cNvPr>
          <p:cNvSpPr/>
          <p:nvPr/>
        </p:nvSpPr>
        <p:spPr>
          <a:xfrm>
            <a:off x="4754274" y="4645829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Google Shape;136;p18">
            <a:extLst>
              <a:ext uri="{FF2B5EF4-FFF2-40B4-BE49-F238E27FC236}">
                <a16:creationId xmlns:a16="http://schemas.microsoft.com/office/drawing/2014/main" id="{4F866A6A-9757-88B2-FCCE-5B47AA8C85D4}"/>
              </a:ext>
            </a:extLst>
          </p:cNvPr>
          <p:cNvSpPr/>
          <p:nvPr/>
        </p:nvSpPr>
        <p:spPr>
          <a:xfrm>
            <a:off x="4754274" y="5546124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Google Shape;136;p18">
            <a:extLst>
              <a:ext uri="{FF2B5EF4-FFF2-40B4-BE49-F238E27FC236}">
                <a16:creationId xmlns:a16="http://schemas.microsoft.com/office/drawing/2014/main" id="{826B481B-E84D-4498-1B55-7D8278F8C737}"/>
              </a:ext>
            </a:extLst>
          </p:cNvPr>
          <p:cNvSpPr/>
          <p:nvPr/>
        </p:nvSpPr>
        <p:spPr>
          <a:xfrm>
            <a:off x="6776144" y="3773576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-JP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補足○○○○○○○○</a:t>
            </a:r>
            <a:endParaRPr sz="1000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Google Shape;136;p18">
            <a:extLst>
              <a:ext uri="{FF2B5EF4-FFF2-40B4-BE49-F238E27FC236}">
                <a16:creationId xmlns:a16="http://schemas.microsoft.com/office/drawing/2014/main" id="{66A138BC-0307-F136-C8C8-F0D0D4AAC099}"/>
              </a:ext>
            </a:extLst>
          </p:cNvPr>
          <p:cNvSpPr/>
          <p:nvPr/>
        </p:nvSpPr>
        <p:spPr>
          <a:xfrm>
            <a:off x="6776144" y="4645829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00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補足○○○○○○○○</a:t>
            </a:r>
            <a:endParaRPr lang="en-US" sz="10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Google Shape;136;p18">
            <a:extLst>
              <a:ext uri="{FF2B5EF4-FFF2-40B4-BE49-F238E27FC236}">
                <a16:creationId xmlns:a16="http://schemas.microsoft.com/office/drawing/2014/main" id="{B0608A6E-3812-6DBE-F0BC-4429E4E75CA0}"/>
              </a:ext>
            </a:extLst>
          </p:cNvPr>
          <p:cNvSpPr/>
          <p:nvPr/>
        </p:nvSpPr>
        <p:spPr>
          <a:xfrm>
            <a:off x="6776144" y="5546124"/>
            <a:ext cx="1528800" cy="5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altLang="ja" sz="3600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" b="1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%UP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-JP" altLang="en-US" sz="1050" dirty="0">
                <a:solidFill>
                  <a:srgbClr val="43434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補足○○○○○○○○</a:t>
            </a:r>
            <a:endParaRPr sz="1200" b="1" dirty="0">
              <a:solidFill>
                <a:srgbClr val="43434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869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6183C05-DC6C-AA0C-55BF-961579D1DCDF}"/>
              </a:ext>
            </a:extLst>
          </p:cNvPr>
          <p:cNvCxnSpPr>
            <a:cxnSpLocks/>
          </p:cNvCxnSpPr>
          <p:nvPr/>
        </p:nvCxnSpPr>
        <p:spPr>
          <a:xfrm>
            <a:off x="390525" y="666750"/>
            <a:ext cx="8362950" cy="0"/>
          </a:xfrm>
          <a:prstGeom prst="line">
            <a:avLst/>
          </a:prstGeom>
          <a:ln>
            <a:solidFill>
              <a:srgbClr val="07376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E1B6FF-375A-F638-08F2-618C2D5E6D92}"/>
              </a:ext>
            </a:extLst>
          </p:cNvPr>
          <p:cNvSpPr txBox="1"/>
          <p:nvPr/>
        </p:nvSpPr>
        <p:spPr>
          <a:xfrm>
            <a:off x="390525" y="171617"/>
            <a:ext cx="8185150" cy="44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最後に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BBC440C-0E55-EC3A-0A88-3CAE15DA741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76135" y="196947"/>
            <a:ext cx="399079" cy="399079"/>
          </a:xfrm>
          <a:prstGeom prst="rect">
            <a:avLst/>
          </a:prstGeom>
        </p:spPr>
      </p:pic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F0D35-F48D-F421-765F-4D5B53C2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© 20</a:t>
            </a:r>
            <a:r>
              <a:rPr lang="ja-JP" altLang="en-US" sz="800" dirty="0">
                <a:solidFill>
                  <a:srgbClr val="330B09"/>
                </a:solidFill>
                <a:latin typeface="Yu Gothic" panose="020B0400000000000000" pitchFamily="50" charset="-128"/>
              </a:rPr>
              <a:t>○〇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Kikaku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</a:t>
            </a:r>
            <a:r>
              <a:rPr lang="en-US" altLang="ja-JP" sz="800" dirty="0" err="1">
                <a:solidFill>
                  <a:srgbClr val="330B09"/>
                </a:solidFill>
                <a:latin typeface="Yu Gothic" panose="020B0400000000000000" pitchFamily="50" charset="-128"/>
              </a:rPr>
              <a:t>Warks</a:t>
            </a:r>
            <a:r>
              <a:rPr lang="en-US" altLang="ja-JP" sz="800" dirty="0">
                <a:solidFill>
                  <a:srgbClr val="330B09"/>
                </a:solidFill>
                <a:latin typeface="Yu Gothic" panose="020B0400000000000000" pitchFamily="50" charset="-128"/>
              </a:rPr>
              <a:t> inc.</a:t>
            </a:r>
            <a:endParaRPr kumimoji="1" lang="ja-JP" altLang="en-US" sz="8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C03070-3ED0-3501-7257-90BD279E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5" name="Google Shape;216;p20">
            <a:extLst>
              <a:ext uri="{FF2B5EF4-FFF2-40B4-BE49-F238E27FC236}">
                <a16:creationId xmlns:a16="http://schemas.microsoft.com/office/drawing/2014/main" id="{32021171-3F9F-1F6F-0F0C-BCBB708F4C19}"/>
              </a:ext>
            </a:extLst>
          </p:cNvPr>
          <p:cNvSpPr txBox="1"/>
          <p:nvPr/>
        </p:nvSpPr>
        <p:spPr>
          <a:xfrm>
            <a:off x="390526" y="1369013"/>
            <a:ext cx="8362950" cy="167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企画が成功した「良い未来」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=(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ベネフィット</a:t>
            </a:r>
            <a:r>
              <a:rPr lang="en-US" altLang="ja-JP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)</a:t>
            </a:r>
            <a:r>
              <a:rPr lang="ja-JP" altLang="en-US" sz="28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を説明</a:t>
            </a:r>
            <a:endParaRPr lang="en-US" altLang="ja-JP" sz="28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ctr"/>
            <a:r>
              <a:rPr lang="ja-JP" altLang="en-US" sz="3600" dirty="0">
                <a:solidFill>
                  <a:srgbClr val="26262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〇〇〇〇〇〇〇〇〇〇〇〇〇〇〇〇</a:t>
            </a:r>
            <a:endParaRPr lang="en-US" altLang="ja-JP" sz="3600" dirty="0">
              <a:solidFill>
                <a:srgbClr val="26262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3BB0D4D-1A98-31CC-E299-6016F0F9688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6586" y="3528914"/>
            <a:ext cx="2362200" cy="2589596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4814915-FE80-A7A5-829B-6D184B65E08C}"/>
              </a:ext>
            </a:extLst>
          </p:cNvPr>
          <p:cNvGrpSpPr/>
          <p:nvPr/>
        </p:nvGrpSpPr>
        <p:grpSpPr>
          <a:xfrm>
            <a:off x="4952999" y="3395419"/>
            <a:ext cx="914402" cy="770146"/>
            <a:chOff x="5257799" y="2474627"/>
            <a:chExt cx="1200151" cy="1010817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DE1A8B7D-6E10-8F71-C5D9-94E7D10F5204}"/>
                </a:ext>
              </a:extLst>
            </p:cNvPr>
            <p:cNvSpPr/>
            <p:nvPr/>
          </p:nvSpPr>
          <p:spPr>
            <a:xfrm>
              <a:off x="5257799" y="2474627"/>
              <a:ext cx="1200150" cy="574955"/>
            </a:xfrm>
            <a:prstGeom prst="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GOAL</a:t>
              </a:r>
              <a:endPara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8C687A40-A330-98CF-347A-67B53A18BE89}"/>
                </a:ext>
              </a:extLst>
            </p:cNvPr>
            <p:cNvSpPr/>
            <p:nvPr/>
          </p:nvSpPr>
          <p:spPr>
            <a:xfrm>
              <a:off x="5257800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9220F7E1-8ECF-19B3-B8E8-FFE430351447}"/>
                </a:ext>
              </a:extLst>
            </p:cNvPr>
            <p:cNvSpPr/>
            <p:nvPr/>
          </p:nvSpPr>
          <p:spPr>
            <a:xfrm>
              <a:off x="6358365" y="2831205"/>
              <a:ext cx="99585" cy="654239"/>
            </a:xfrm>
            <a:prstGeom prst="roundRect">
              <a:avLst/>
            </a:prstGeom>
            <a:solidFill>
              <a:srgbClr val="0737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784143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505B1B-04EB-3F4D-6056-AE376C896910}"/>
              </a:ext>
            </a:extLst>
          </p:cNvPr>
          <p:cNvSpPr txBox="1"/>
          <p:nvPr/>
        </p:nvSpPr>
        <p:spPr>
          <a:xfrm>
            <a:off x="406400" y="526534"/>
            <a:ext cx="8178800" cy="5217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パワーポイント仕様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テンプレート用途：商品・サービス改善の企画書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サイズ：サイズ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4:3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25.4 cm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、高さ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19.05 cm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フォント：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Meiryo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UI</a:t>
            </a:r>
          </a:p>
          <a:p>
            <a:pPr>
              <a:lnSpc>
                <a:spcPct val="150000"/>
              </a:lnSpc>
            </a:pP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無料アイコン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イラストのダウンロード先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https://icon-rainbow.com/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https://soco-st.com/</a:t>
            </a:r>
            <a:endParaRPr lang="en-US" altLang="ja-JP" sz="1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ページ構成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①表紙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②現状把握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③課題点の洗い出し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④改善施策案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⑤施策実施後の想定成果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⑥最後に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968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13268</TotalTime>
  <Words>1030</Words>
  <Application>Microsoft Office PowerPoint</Application>
  <PresentationFormat>画面に合わせる (4:3)</PresentationFormat>
  <Paragraphs>149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商品・サービス開発の企画書</dc:title>
  <dc:creator>キカクワークス</dc:creator>
  <cp:lastModifiedBy>高階 志文</cp:lastModifiedBy>
  <cp:revision>15</cp:revision>
  <dcterms:created xsi:type="dcterms:W3CDTF">2023-04-19T11:06:01Z</dcterms:created>
  <dcterms:modified xsi:type="dcterms:W3CDTF">2023-05-21T10:07:43Z</dcterms:modified>
</cp:coreProperties>
</file>