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303" r:id="rId2"/>
    <p:sldId id="305" r:id="rId3"/>
    <p:sldId id="304" r:id="rId4"/>
    <p:sldId id="306" r:id="rId5"/>
    <p:sldId id="308" r:id="rId6"/>
    <p:sldId id="309" r:id="rId7"/>
    <p:sldId id="30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73763"/>
    <a:srgbClr val="CFE2F3"/>
    <a:srgbClr val="EA9999"/>
    <a:srgbClr val="F4B183"/>
    <a:srgbClr val="843C0C"/>
    <a:srgbClr val="FBE5D6"/>
    <a:srgbClr val="FFF2CC"/>
    <a:srgbClr val="C5E0B4"/>
    <a:srgbClr val="FFE699"/>
    <a:srgbClr val="C9DA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933" autoAdjust="0"/>
    <p:restoredTop sz="94660"/>
  </p:normalViewPr>
  <p:slideViewPr>
    <p:cSldViewPr snapToGrid="0">
      <p:cViewPr varScale="1">
        <p:scale>
          <a:sx n="70" d="100"/>
          <a:sy n="70"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高階 志文" userId="cb4ba3c9f5d7561c" providerId="LiveId" clId="{45277259-4342-46B4-8B74-8026150898A1}"/>
    <pc:docChg chg="addSld delSld modSld">
      <pc:chgData name="高階 志文" userId="cb4ba3c9f5d7561c" providerId="LiveId" clId="{45277259-4342-46B4-8B74-8026150898A1}" dt="2023-05-21T04:26:52.196" v="1"/>
      <pc:docMkLst>
        <pc:docMk/>
      </pc:docMkLst>
      <pc:sldChg chg="add del">
        <pc:chgData name="高階 志文" userId="cb4ba3c9f5d7561c" providerId="LiveId" clId="{45277259-4342-46B4-8B74-8026150898A1}" dt="2023-05-21T04:26:52.196" v="1"/>
        <pc:sldMkLst>
          <pc:docMk/>
          <pc:sldMk cId="1132968245" sldId="30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2E8D20-7656-42E6-AAE4-D54A9CC2FB18}" type="datetimeFigureOut">
              <a:rPr kumimoji="1" lang="ja-JP" altLang="en-US" smtClean="0"/>
              <a:t>2023/5/21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D07247-303D-4B93-9C33-E94BE0D0522F}" type="slidenum">
              <a:rPr kumimoji="1" lang="ja-JP" altLang="en-US" smtClean="0"/>
              <a:t>‹#›</a:t>
            </a:fld>
            <a:endParaRPr kumimoji="1" lang="ja-JP" altLang="en-US"/>
          </a:p>
        </p:txBody>
      </p:sp>
    </p:spTree>
    <p:extLst>
      <p:ext uri="{BB962C8B-B14F-4D97-AF65-F5344CB8AC3E}">
        <p14:creationId xmlns:p14="http://schemas.microsoft.com/office/powerpoint/2010/main" val="30062027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7" name="日付プレースホルダー 6">
            <a:extLst>
              <a:ext uri="{FF2B5EF4-FFF2-40B4-BE49-F238E27FC236}">
                <a16:creationId xmlns:a16="http://schemas.microsoft.com/office/drawing/2014/main" id="{5BE9D653-5794-29A3-63C8-AF96D3E2A3B5}"/>
              </a:ext>
            </a:extLst>
          </p:cNvPr>
          <p:cNvSpPr>
            <a:spLocks noGrp="1"/>
          </p:cNvSpPr>
          <p:nvPr>
            <p:ph type="dt" sz="half" idx="10"/>
          </p:nvPr>
        </p:nvSpPr>
        <p:spPr/>
        <p:txBody>
          <a:bodyPr/>
          <a:lstStyle/>
          <a:p>
            <a:fld id="{5C31BDFF-06E3-4E00-956B-C91E8286BE8F}" type="datetimeFigureOut">
              <a:rPr kumimoji="1" lang="ja-JP" altLang="en-US" smtClean="0"/>
              <a:t>2023/5/21</a:t>
            </a:fld>
            <a:endParaRPr kumimoji="1" lang="ja-JP" altLang="en-US"/>
          </a:p>
        </p:txBody>
      </p:sp>
      <p:sp>
        <p:nvSpPr>
          <p:cNvPr id="8" name="フッター プレースホルダー 7">
            <a:extLst>
              <a:ext uri="{FF2B5EF4-FFF2-40B4-BE49-F238E27FC236}">
                <a16:creationId xmlns:a16="http://schemas.microsoft.com/office/drawing/2014/main" id="{49C9BB8A-B110-9D90-207C-40F4097F0415}"/>
              </a:ext>
            </a:extLst>
          </p:cNvPr>
          <p:cNvSpPr>
            <a:spLocks noGrp="1"/>
          </p:cNvSpPr>
          <p:nvPr>
            <p:ph type="ftr" sz="quarter" idx="11"/>
          </p:nvPr>
        </p:nvSpPr>
        <p:spPr/>
        <p:txBody>
          <a:bodyPr/>
          <a:lstStyle/>
          <a:p>
            <a:r>
              <a:rPr lang="en-US" altLang="ja-JP" dirty="0">
                <a:solidFill>
                  <a:srgbClr val="330B09"/>
                </a:solidFill>
                <a:latin typeface="Yu Gothic" panose="020B0400000000000000" pitchFamily="50" charset="-128"/>
              </a:rPr>
              <a:t>© 20</a:t>
            </a:r>
            <a:r>
              <a:rPr lang="ja-JP" altLang="en-US" dirty="0">
                <a:solidFill>
                  <a:srgbClr val="330B09"/>
                </a:solidFill>
                <a:latin typeface="Yu Gothic" panose="020B0400000000000000" pitchFamily="50" charset="-128"/>
              </a:rPr>
              <a:t>○〇 </a:t>
            </a:r>
            <a:r>
              <a:rPr lang="en-US" altLang="ja-JP" dirty="0" err="1">
                <a:solidFill>
                  <a:srgbClr val="330B09"/>
                </a:solidFill>
                <a:latin typeface="Yu Gothic" panose="020B0400000000000000" pitchFamily="50" charset="-128"/>
              </a:rPr>
              <a:t>Kikaku</a:t>
            </a:r>
            <a:r>
              <a:rPr lang="en-US" altLang="ja-JP" dirty="0">
                <a:solidFill>
                  <a:srgbClr val="330B09"/>
                </a:solidFill>
                <a:latin typeface="Yu Gothic" panose="020B0400000000000000" pitchFamily="50" charset="-128"/>
              </a:rPr>
              <a:t> </a:t>
            </a:r>
            <a:r>
              <a:rPr lang="en-US" altLang="ja-JP" dirty="0" err="1">
                <a:solidFill>
                  <a:srgbClr val="330B09"/>
                </a:solidFill>
                <a:latin typeface="Yu Gothic" panose="020B0400000000000000" pitchFamily="50" charset="-128"/>
              </a:rPr>
              <a:t>Warks</a:t>
            </a:r>
            <a:r>
              <a:rPr lang="en-US" altLang="ja-JP" dirty="0">
                <a:solidFill>
                  <a:srgbClr val="330B09"/>
                </a:solidFill>
                <a:latin typeface="Yu Gothic" panose="020B0400000000000000" pitchFamily="50" charset="-128"/>
              </a:rPr>
              <a:t> inc.</a:t>
            </a:r>
            <a:endParaRPr kumimoji="1" lang="ja-JP" altLang="en-US" dirty="0"/>
          </a:p>
        </p:txBody>
      </p:sp>
      <p:sp>
        <p:nvSpPr>
          <p:cNvPr id="9" name="スライド番号プレースホルダー 8">
            <a:extLst>
              <a:ext uri="{FF2B5EF4-FFF2-40B4-BE49-F238E27FC236}">
                <a16:creationId xmlns:a16="http://schemas.microsoft.com/office/drawing/2014/main" id="{A1FC52D7-51E3-9C32-32F5-2EC49D9F5F17}"/>
              </a:ext>
            </a:extLst>
          </p:cNvPr>
          <p:cNvSpPr>
            <a:spLocks noGrp="1"/>
          </p:cNvSpPr>
          <p:nvPr>
            <p:ph type="sldNum" sz="quarter" idx="12"/>
          </p:nvPr>
        </p:nvSpPr>
        <p:spPr/>
        <p:txBody>
          <a:bodyPr/>
          <a:lstStyle/>
          <a:p>
            <a:fld id="{943EB78F-4A4F-4694-A20A-16568641112A}" type="slidenum">
              <a:rPr kumimoji="1" lang="ja-JP" altLang="en-US" smtClean="0"/>
              <a:t>‹#›</a:t>
            </a:fld>
            <a:endParaRPr kumimoji="1" lang="ja-JP" altLang="en-US"/>
          </a:p>
        </p:txBody>
      </p:sp>
    </p:spTree>
    <p:extLst>
      <p:ext uri="{BB962C8B-B14F-4D97-AF65-F5344CB8AC3E}">
        <p14:creationId xmlns:p14="http://schemas.microsoft.com/office/powerpoint/2010/main" val="297255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C31BDFF-06E3-4E00-956B-C91E8286BE8F}" type="datetimeFigureOut">
              <a:rPr kumimoji="1" lang="ja-JP" altLang="en-US" smtClean="0"/>
              <a:t>2023/5/21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43EB78F-4A4F-4694-A20A-16568641112A}" type="slidenum">
              <a:rPr kumimoji="1" lang="ja-JP" altLang="en-US" smtClean="0"/>
              <a:t>‹#›</a:t>
            </a:fld>
            <a:endParaRPr kumimoji="1" lang="ja-JP" altLang="en-US"/>
          </a:p>
        </p:txBody>
      </p:sp>
    </p:spTree>
    <p:extLst>
      <p:ext uri="{BB962C8B-B14F-4D97-AF65-F5344CB8AC3E}">
        <p14:creationId xmlns:p14="http://schemas.microsoft.com/office/powerpoint/2010/main" val="4170494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C31BDFF-06E3-4E00-956B-C91E8286BE8F}" type="datetimeFigureOut">
              <a:rPr kumimoji="1" lang="ja-JP" altLang="en-US" smtClean="0"/>
              <a:t>2023/5/21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43EB78F-4A4F-4694-A20A-16568641112A}" type="slidenum">
              <a:rPr kumimoji="1" lang="ja-JP" altLang="en-US" smtClean="0"/>
              <a:t>‹#›</a:t>
            </a:fld>
            <a:endParaRPr kumimoji="1" lang="ja-JP" altLang="en-US"/>
          </a:p>
        </p:txBody>
      </p:sp>
    </p:spTree>
    <p:extLst>
      <p:ext uri="{BB962C8B-B14F-4D97-AF65-F5344CB8AC3E}">
        <p14:creationId xmlns:p14="http://schemas.microsoft.com/office/powerpoint/2010/main" val="3500646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C31BDFF-06E3-4E00-956B-C91E8286BE8F}" type="datetimeFigureOut">
              <a:rPr kumimoji="1" lang="ja-JP" altLang="en-US" smtClean="0"/>
              <a:t>2023/5/21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43EB78F-4A4F-4694-A20A-16568641112A}" type="slidenum">
              <a:rPr kumimoji="1" lang="ja-JP" altLang="en-US" smtClean="0"/>
              <a:t>‹#›</a:t>
            </a:fld>
            <a:endParaRPr kumimoji="1" lang="ja-JP" altLang="en-US"/>
          </a:p>
        </p:txBody>
      </p:sp>
    </p:spTree>
    <p:extLst>
      <p:ext uri="{BB962C8B-B14F-4D97-AF65-F5344CB8AC3E}">
        <p14:creationId xmlns:p14="http://schemas.microsoft.com/office/powerpoint/2010/main" val="1687721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C31BDFF-06E3-4E00-956B-C91E8286BE8F}" type="datetimeFigureOut">
              <a:rPr kumimoji="1" lang="ja-JP" altLang="en-US" smtClean="0"/>
              <a:t>2023/5/21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43EB78F-4A4F-4694-A20A-16568641112A}" type="slidenum">
              <a:rPr kumimoji="1" lang="ja-JP" altLang="en-US" smtClean="0"/>
              <a:t>‹#›</a:t>
            </a:fld>
            <a:endParaRPr kumimoji="1" lang="ja-JP" altLang="en-US"/>
          </a:p>
        </p:txBody>
      </p:sp>
    </p:spTree>
    <p:extLst>
      <p:ext uri="{BB962C8B-B14F-4D97-AF65-F5344CB8AC3E}">
        <p14:creationId xmlns:p14="http://schemas.microsoft.com/office/powerpoint/2010/main" val="3035316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C31BDFF-06E3-4E00-956B-C91E8286BE8F}" type="datetimeFigureOut">
              <a:rPr kumimoji="1" lang="ja-JP" altLang="en-US" smtClean="0"/>
              <a:t>2023/5/21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43EB78F-4A4F-4694-A20A-16568641112A}" type="slidenum">
              <a:rPr kumimoji="1" lang="ja-JP" altLang="en-US" smtClean="0"/>
              <a:t>‹#›</a:t>
            </a:fld>
            <a:endParaRPr kumimoji="1" lang="ja-JP" altLang="en-US"/>
          </a:p>
        </p:txBody>
      </p:sp>
    </p:spTree>
    <p:extLst>
      <p:ext uri="{BB962C8B-B14F-4D97-AF65-F5344CB8AC3E}">
        <p14:creationId xmlns:p14="http://schemas.microsoft.com/office/powerpoint/2010/main" val="1669400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C31BDFF-06E3-4E00-956B-C91E8286BE8F}" type="datetimeFigureOut">
              <a:rPr kumimoji="1" lang="ja-JP" altLang="en-US" smtClean="0"/>
              <a:t>2023/5/21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43EB78F-4A4F-4694-A20A-16568641112A}" type="slidenum">
              <a:rPr kumimoji="1" lang="ja-JP" altLang="en-US" smtClean="0"/>
              <a:t>‹#›</a:t>
            </a:fld>
            <a:endParaRPr kumimoji="1" lang="ja-JP" altLang="en-US"/>
          </a:p>
        </p:txBody>
      </p:sp>
    </p:spTree>
    <p:extLst>
      <p:ext uri="{BB962C8B-B14F-4D97-AF65-F5344CB8AC3E}">
        <p14:creationId xmlns:p14="http://schemas.microsoft.com/office/powerpoint/2010/main" val="718630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C31BDFF-06E3-4E00-956B-C91E8286BE8F}" type="datetimeFigureOut">
              <a:rPr kumimoji="1" lang="ja-JP" altLang="en-US" smtClean="0"/>
              <a:t>2023/5/21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43EB78F-4A4F-4694-A20A-16568641112A}" type="slidenum">
              <a:rPr kumimoji="1" lang="ja-JP" altLang="en-US" smtClean="0"/>
              <a:t>‹#›</a:t>
            </a:fld>
            <a:endParaRPr kumimoji="1" lang="ja-JP" altLang="en-US"/>
          </a:p>
        </p:txBody>
      </p:sp>
    </p:spTree>
    <p:extLst>
      <p:ext uri="{BB962C8B-B14F-4D97-AF65-F5344CB8AC3E}">
        <p14:creationId xmlns:p14="http://schemas.microsoft.com/office/powerpoint/2010/main" val="2033632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31BDFF-06E3-4E00-956B-C91E8286BE8F}" type="datetimeFigureOut">
              <a:rPr kumimoji="1" lang="ja-JP" altLang="en-US" smtClean="0"/>
              <a:t>2023/5/21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43EB78F-4A4F-4694-A20A-16568641112A}" type="slidenum">
              <a:rPr kumimoji="1" lang="ja-JP" altLang="en-US" smtClean="0"/>
              <a:t>‹#›</a:t>
            </a:fld>
            <a:endParaRPr kumimoji="1" lang="ja-JP" altLang="en-US"/>
          </a:p>
        </p:txBody>
      </p:sp>
    </p:spTree>
    <p:extLst>
      <p:ext uri="{BB962C8B-B14F-4D97-AF65-F5344CB8AC3E}">
        <p14:creationId xmlns:p14="http://schemas.microsoft.com/office/powerpoint/2010/main" val="3839803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C31BDFF-06E3-4E00-956B-C91E8286BE8F}" type="datetimeFigureOut">
              <a:rPr kumimoji="1" lang="ja-JP" altLang="en-US" smtClean="0"/>
              <a:t>2023/5/21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43EB78F-4A4F-4694-A20A-16568641112A}" type="slidenum">
              <a:rPr kumimoji="1" lang="ja-JP" altLang="en-US" smtClean="0"/>
              <a:t>‹#›</a:t>
            </a:fld>
            <a:endParaRPr kumimoji="1" lang="ja-JP" altLang="en-US"/>
          </a:p>
        </p:txBody>
      </p:sp>
    </p:spTree>
    <p:extLst>
      <p:ext uri="{BB962C8B-B14F-4D97-AF65-F5344CB8AC3E}">
        <p14:creationId xmlns:p14="http://schemas.microsoft.com/office/powerpoint/2010/main" val="3787955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C31BDFF-06E3-4E00-956B-C91E8286BE8F}" type="datetimeFigureOut">
              <a:rPr kumimoji="1" lang="ja-JP" altLang="en-US" smtClean="0"/>
              <a:t>2023/5/21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43EB78F-4A4F-4694-A20A-16568641112A}" type="slidenum">
              <a:rPr kumimoji="1" lang="ja-JP" altLang="en-US" smtClean="0"/>
              <a:t>‹#›</a:t>
            </a:fld>
            <a:endParaRPr kumimoji="1" lang="ja-JP" altLang="en-US"/>
          </a:p>
        </p:txBody>
      </p:sp>
    </p:spTree>
    <p:extLst>
      <p:ext uri="{BB962C8B-B14F-4D97-AF65-F5344CB8AC3E}">
        <p14:creationId xmlns:p14="http://schemas.microsoft.com/office/powerpoint/2010/main" val="2067147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31BDFF-06E3-4E00-956B-C91E8286BE8F}" type="datetimeFigureOut">
              <a:rPr kumimoji="1" lang="ja-JP" altLang="en-US" smtClean="0"/>
              <a:t>2023/5/21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3EB78F-4A4F-4694-A20A-16568641112A}" type="slidenum">
              <a:rPr kumimoji="1" lang="ja-JP" altLang="en-US" smtClean="0"/>
              <a:t>‹#›</a:t>
            </a:fld>
            <a:endParaRPr kumimoji="1" lang="ja-JP" altLang="en-US"/>
          </a:p>
        </p:txBody>
      </p:sp>
    </p:spTree>
    <p:extLst>
      <p:ext uri="{BB962C8B-B14F-4D97-AF65-F5344CB8AC3E}">
        <p14:creationId xmlns:p14="http://schemas.microsoft.com/office/powerpoint/2010/main" val="3923115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jpeg"/><Relationship Id="rId7" Type="http://schemas.openxmlformats.org/officeDocument/2006/relationships/image" Target="../media/image14.png"/><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image" Target="../media/image13.jpe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s>
</file>

<file path=ppt/slides/_rels/slide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soco-st.com/" TargetMode="External"/><Relationship Id="rId2" Type="http://schemas.openxmlformats.org/officeDocument/2006/relationships/hyperlink" Target="https://icon-rainbow.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BD755417-3DFE-ADDA-F9CB-5CAB8E98318C}"/>
              </a:ext>
            </a:extLst>
          </p:cNvPr>
          <p:cNvSpPr txBox="1"/>
          <p:nvPr/>
        </p:nvSpPr>
        <p:spPr>
          <a:xfrm>
            <a:off x="444500" y="4867340"/>
            <a:ext cx="6413500" cy="865237"/>
          </a:xfrm>
          <a:prstGeom prst="rect">
            <a:avLst/>
          </a:prstGeom>
          <a:noFill/>
        </p:spPr>
        <p:txBody>
          <a:bodyPr wrap="square">
            <a:spAutoFit/>
          </a:bodyPr>
          <a:lstStyle/>
          <a:p>
            <a:pPr>
              <a:lnSpc>
                <a:spcPct val="150000"/>
              </a:lnSpc>
            </a:pPr>
            <a:r>
              <a:rPr lang="ja-JP" altLang="en-US" b="1" dirty="0">
                <a:latin typeface="Meiryo UI" panose="020B0604030504040204" pitchFamily="50" charset="-128"/>
                <a:ea typeface="Meiryo UI" panose="020B0604030504040204" pitchFamily="50" charset="-128"/>
              </a:rPr>
              <a:t>新商品企画書</a:t>
            </a:r>
            <a:endParaRPr lang="en-US" altLang="ja-JP" b="1" dirty="0">
              <a:latin typeface="Meiryo UI" panose="020B0604030504040204" pitchFamily="50" charset="-128"/>
              <a:ea typeface="Meiryo UI" panose="020B0604030504040204" pitchFamily="50" charset="-128"/>
            </a:endParaRPr>
          </a:p>
          <a:p>
            <a:pPr>
              <a:lnSpc>
                <a:spcPct val="150000"/>
              </a:lnSpc>
            </a:pPr>
            <a:r>
              <a:rPr lang="ja-JP" altLang="en-US" b="1" dirty="0">
                <a:latin typeface="Meiryo UI" panose="020B0604030504040204" pitchFamily="50" charset="-128"/>
                <a:ea typeface="Meiryo UI" panose="020B0604030504040204" pitchFamily="50" charset="-128"/>
              </a:rPr>
              <a:t>商品名：○○○○○○</a:t>
            </a:r>
            <a:endParaRPr lang="en-US" altLang="ja-JP" b="1" dirty="0">
              <a:latin typeface="Meiryo UI" panose="020B0604030504040204" pitchFamily="50" charset="-128"/>
              <a:ea typeface="Meiryo UI" panose="020B0604030504040204" pitchFamily="50" charset="-128"/>
            </a:endParaRPr>
          </a:p>
        </p:txBody>
      </p:sp>
      <p:cxnSp>
        <p:nvCxnSpPr>
          <p:cNvPr id="10" name="直線コネクタ 9">
            <a:extLst>
              <a:ext uri="{FF2B5EF4-FFF2-40B4-BE49-F238E27FC236}">
                <a16:creationId xmlns:a16="http://schemas.microsoft.com/office/drawing/2014/main" id="{7D770D83-F5FE-A8C9-B544-ED42DE0E41EA}"/>
              </a:ext>
            </a:extLst>
          </p:cNvPr>
          <p:cNvCxnSpPr>
            <a:cxnSpLocks/>
          </p:cNvCxnSpPr>
          <p:nvPr/>
        </p:nvCxnSpPr>
        <p:spPr>
          <a:xfrm>
            <a:off x="514350" y="5765800"/>
            <a:ext cx="8115300" cy="0"/>
          </a:xfrm>
          <a:prstGeom prst="line">
            <a:avLst/>
          </a:prstGeom>
          <a:ln>
            <a:solidFill>
              <a:srgbClr val="073763"/>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942AD3EA-3FDF-BCC0-EB22-446BD36E895D}"/>
              </a:ext>
            </a:extLst>
          </p:cNvPr>
          <p:cNvSpPr txBox="1"/>
          <p:nvPr/>
        </p:nvSpPr>
        <p:spPr>
          <a:xfrm>
            <a:off x="444500" y="5765718"/>
            <a:ext cx="3810000" cy="607602"/>
          </a:xfrm>
          <a:prstGeom prst="rect">
            <a:avLst/>
          </a:prstGeom>
          <a:noFill/>
        </p:spPr>
        <p:txBody>
          <a:bodyPr wrap="square">
            <a:spAutoFit/>
          </a:bodyPr>
          <a:lstStyle/>
          <a:p>
            <a:pPr>
              <a:lnSpc>
                <a:spcPct val="150000"/>
              </a:lnSpc>
            </a:pPr>
            <a:r>
              <a:rPr lang="ja-JP" altLang="en-US" sz="1200" dirty="0">
                <a:latin typeface="Meiryo UI" panose="020B0604030504040204" pitchFamily="50" charset="-128"/>
                <a:ea typeface="Meiryo UI" panose="020B0604030504040204" pitchFamily="50" charset="-128"/>
              </a:rPr>
              <a:t>提案者：キカクワークス部 キカク課 ○○</a:t>
            </a:r>
            <a:endParaRPr lang="en-US" altLang="ja-JP" sz="1200" dirty="0">
              <a:latin typeface="Meiryo UI" panose="020B0604030504040204" pitchFamily="50" charset="-128"/>
              <a:ea typeface="Meiryo UI" panose="020B0604030504040204" pitchFamily="50" charset="-128"/>
            </a:endParaRPr>
          </a:p>
          <a:p>
            <a:pPr>
              <a:lnSpc>
                <a:spcPct val="150000"/>
              </a:lnSpc>
            </a:pPr>
            <a:r>
              <a:rPr lang="ja-JP" altLang="en-US" sz="1200" dirty="0">
                <a:latin typeface="Meiryo UI" panose="020B0604030504040204" pitchFamily="50" charset="-128"/>
                <a:ea typeface="Meiryo UI" panose="020B0604030504040204" pitchFamily="50" charset="-128"/>
              </a:rPr>
              <a:t>提案日：</a:t>
            </a:r>
            <a:r>
              <a:rPr lang="en-US" altLang="ja-JP" sz="1200" dirty="0">
                <a:latin typeface="Meiryo UI" panose="020B0604030504040204" pitchFamily="50" charset="-128"/>
                <a:ea typeface="Meiryo UI" panose="020B0604030504040204" pitchFamily="50" charset="-128"/>
              </a:rPr>
              <a:t>20</a:t>
            </a:r>
            <a:r>
              <a:rPr lang="ja-JP" altLang="en-US" sz="1200" dirty="0">
                <a:latin typeface="Meiryo UI" panose="020B0604030504040204" pitchFamily="50" charset="-128"/>
                <a:ea typeface="Meiryo UI" panose="020B0604030504040204" pitchFamily="50" charset="-128"/>
              </a:rPr>
              <a:t>〇〇年〇月〇年</a:t>
            </a:r>
            <a:endParaRPr lang="en-US" altLang="ja-JP" sz="1200" dirty="0">
              <a:latin typeface="Meiryo UI" panose="020B0604030504040204" pitchFamily="50" charset="-128"/>
              <a:ea typeface="Meiryo UI" panose="020B0604030504040204" pitchFamily="50" charset="-128"/>
            </a:endParaRPr>
          </a:p>
        </p:txBody>
      </p:sp>
      <p:grpSp>
        <p:nvGrpSpPr>
          <p:cNvPr id="19" name="グループ化 18">
            <a:extLst>
              <a:ext uri="{FF2B5EF4-FFF2-40B4-BE49-F238E27FC236}">
                <a16:creationId xmlns:a16="http://schemas.microsoft.com/office/drawing/2014/main" id="{5515DBD8-01DA-EE28-72B8-AD1695ECE0FD}"/>
              </a:ext>
            </a:extLst>
          </p:cNvPr>
          <p:cNvGrpSpPr/>
          <p:nvPr/>
        </p:nvGrpSpPr>
        <p:grpSpPr>
          <a:xfrm>
            <a:off x="2006600" y="1362965"/>
            <a:ext cx="5130800" cy="2896856"/>
            <a:chOff x="1931252" y="1597424"/>
            <a:chExt cx="6189492" cy="3494595"/>
          </a:xfrm>
        </p:grpSpPr>
        <p:pic>
          <p:nvPicPr>
            <p:cNvPr id="15" name="図 14">
              <a:extLst>
                <a:ext uri="{FF2B5EF4-FFF2-40B4-BE49-F238E27FC236}">
                  <a16:creationId xmlns:a16="http://schemas.microsoft.com/office/drawing/2014/main" id="{25F730E1-60A5-F556-9A45-27C960DCDB65}"/>
                </a:ext>
              </a:extLst>
            </p:cNvPr>
            <p:cNvPicPr>
              <a:picLocks noChangeAspect="1"/>
            </p:cNvPicPr>
            <p:nvPr/>
          </p:nvPicPr>
          <p:blipFill rotWithShape="1">
            <a:blip r:embed="rId2" cstate="hqprint">
              <a:extLst>
                <a:ext uri="{28A0092B-C50C-407E-A947-70E740481C1C}">
                  <a14:useLocalDpi xmlns:a14="http://schemas.microsoft.com/office/drawing/2010/main"/>
                </a:ext>
              </a:extLst>
            </a:blip>
            <a:srcRect/>
            <a:stretch/>
          </p:blipFill>
          <p:spPr>
            <a:xfrm>
              <a:off x="3926001" y="1597424"/>
              <a:ext cx="4194743" cy="3099762"/>
            </a:xfrm>
            <a:prstGeom prst="rect">
              <a:avLst/>
            </a:prstGeom>
          </p:spPr>
        </p:pic>
        <p:pic>
          <p:nvPicPr>
            <p:cNvPr id="16" name="図 15">
              <a:extLst>
                <a:ext uri="{FF2B5EF4-FFF2-40B4-BE49-F238E27FC236}">
                  <a16:creationId xmlns:a16="http://schemas.microsoft.com/office/drawing/2014/main" id="{BDACED6F-BB4E-695D-5F1B-537E7DBFBB86}"/>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931252" y="3178630"/>
              <a:ext cx="2582579" cy="1913389"/>
            </a:xfrm>
            <a:prstGeom prst="rect">
              <a:avLst/>
            </a:prstGeom>
          </p:spPr>
        </p:pic>
        <p:pic>
          <p:nvPicPr>
            <p:cNvPr id="17" name="図 16">
              <a:extLst>
                <a:ext uri="{FF2B5EF4-FFF2-40B4-BE49-F238E27FC236}">
                  <a16:creationId xmlns:a16="http://schemas.microsoft.com/office/drawing/2014/main" id="{E636996C-D420-5146-036D-376024FE1F34}"/>
                </a:ext>
              </a:extLst>
            </p:cNvPr>
            <p:cNvPicPr>
              <a:picLocks noChangeAspect="1"/>
            </p:cNvPicPr>
            <p:nvPr/>
          </p:nvPicPr>
          <p:blipFill>
            <a:blip r:embed="rId4" cstate="hqprint">
              <a:extLst>
                <a:ext uri="{28A0092B-C50C-407E-A947-70E740481C1C}">
                  <a14:useLocalDpi xmlns:a14="http://schemas.microsoft.com/office/drawing/2010/main"/>
                </a:ext>
              </a:extLst>
            </a:blip>
            <a:stretch>
              <a:fillRect/>
            </a:stretch>
          </p:blipFill>
          <p:spPr>
            <a:xfrm>
              <a:off x="2891021" y="3472286"/>
              <a:ext cx="663036" cy="663036"/>
            </a:xfrm>
            <a:prstGeom prst="rect">
              <a:avLst/>
            </a:prstGeom>
          </p:spPr>
        </p:pic>
        <p:pic>
          <p:nvPicPr>
            <p:cNvPr id="18" name="図 17">
              <a:extLst>
                <a:ext uri="{FF2B5EF4-FFF2-40B4-BE49-F238E27FC236}">
                  <a16:creationId xmlns:a16="http://schemas.microsoft.com/office/drawing/2014/main" id="{E90473F0-5B6F-7E77-4C5C-559779BE508F}"/>
                </a:ext>
              </a:extLst>
            </p:cNvPr>
            <p:cNvPicPr>
              <a:picLocks noChangeAspect="1"/>
            </p:cNvPicPr>
            <p:nvPr/>
          </p:nvPicPr>
          <p:blipFill>
            <a:blip r:embed="rId5" cstate="hqprint">
              <a:extLst>
                <a:ext uri="{28A0092B-C50C-407E-A947-70E740481C1C}">
                  <a14:useLocalDpi xmlns:a14="http://schemas.microsoft.com/office/drawing/2010/main"/>
                </a:ext>
              </a:extLst>
            </a:blip>
            <a:stretch>
              <a:fillRect/>
            </a:stretch>
          </p:blipFill>
          <p:spPr>
            <a:xfrm>
              <a:off x="4950929" y="1914635"/>
              <a:ext cx="1557651" cy="1557651"/>
            </a:xfrm>
            <a:prstGeom prst="rect">
              <a:avLst/>
            </a:prstGeom>
          </p:spPr>
        </p:pic>
      </p:grpSp>
    </p:spTree>
    <p:extLst>
      <p:ext uri="{BB962C8B-B14F-4D97-AF65-F5344CB8AC3E}">
        <p14:creationId xmlns:p14="http://schemas.microsoft.com/office/powerpoint/2010/main" val="1370527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46183C05-DC6C-AA0C-55BF-961579D1DCDF}"/>
              </a:ext>
            </a:extLst>
          </p:cNvPr>
          <p:cNvCxnSpPr>
            <a:cxnSpLocks/>
          </p:cNvCxnSpPr>
          <p:nvPr/>
        </p:nvCxnSpPr>
        <p:spPr>
          <a:xfrm>
            <a:off x="390525" y="666750"/>
            <a:ext cx="8362950" cy="0"/>
          </a:xfrm>
          <a:prstGeom prst="line">
            <a:avLst/>
          </a:prstGeom>
          <a:ln>
            <a:solidFill>
              <a:srgbClr val="073763"/>
            </a:solidFill>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6FE1B6FF-375A-F638-08F2-618C2D5E6D92}"/>
              </a:ext>
            </a:extLst>
          </p:cNvPr>
          <p:cNvSpPr txBox="1"/>
          <p:nvPr/>
        </p:nvSpPr>
        <p:spPr>
          <a:xfrm>
            <a:off x="390525" y="171617"/>
            <a:ext cx="8185150" cy="449739"/>
          </a:xfrm>
          <a:prstGeom prst="rect">
            <a:avLst/>
          </a:prstGeom>
          <a:noFill/>
        </p:spPr>
        <p:txBody>
          <a:bodyPr wrap="square">
            <a:spAutoFit/>
          </a:bodyPr>
          <a:lstStyle/>
          <a:p>
            <a:pPr>
              <a:lnSpc>
                <a:spcPct val="150000"/>
              </a:lnSpc>
            </a:pPr>
            <a:r>
              <a:rPr lang="ja-JP" altLang="en-US" dirty="0">
                <a:latin typeface="Meiryo UI" panose="020B0604030504040204" pitchFamily="50" charset="-128"/>
                <a:ea typeface="Meiryo UI" panose="020B0604030504040204" pitchFamily="50" charset="-128"/>
              </a:rPr>
              <a:t>企画の背景</a:t>
            </a:r>
            <a:endParaRPr lang="en-US" altLang="ja-JP" dirty="0">
              <a:latin typeface="Meiryo UI" panose="020B0604030504040204" pitchFamily="50" charset="-128"/>
              <a:ea typeface="Meiryo UI" panose="020B0604030504040204" pitchFamily="50" charset="-128"/>
            </a:endParaRPr>
          </a:p>
        </p:txBody>
      </p:sp>
      <p:pic>
        <p:nvPicPr>
          <p:cNvPr id="4" name="図 3">
            <a:extLst>
              <a:ext uri="{FF2B5EF4-FFF2-40B4-BE49-F238E27FC236}">
                <a16:creationId xmlns:a16="http://schemas.microsoft.com/office/drawing/2014/main" id="{3BBC440C-0E55-EC3A-0A88-3CAE15DA741B}"/>
              </a:ext>
            </a:extLst>
          </p:cNvPr>
          <p:cNvPicPr>
            <a:picLocks noChangeAspect="1"/>
          </p:cNvPicPr>
          <p:nvPr/>
        </p:nvPicPr>
        <p:blipFill>
          <a:blip r:embed="rId2" cstate="hqprint">
            <a:extLst>
              <a:ext uri="{28A0092B-C50C-407E-A947-70E740481C1C}">
                <a14:useLocalDpi xmlns:a14="http://schemas.microsoft.com/office/drawing/2010/main"/>
              </a:ext>
            </a:extLst>
          </a:blip>
          <a:stretch>
            <a:fillRect/>
          </a:stretch>
        </p:blipFill>
        <p:spPr>
          <a:xfrm>
            <a:off x="8376135" y="196947"/>
            <a:ext cx="399079" cy="399079"/>
          </a:xfrm>
          <a:prstGeom prst="rect">
            <a:avLst/>
          </a:prstGeom>
        </p:spPr>
      </p:pic>
      <p:sp>
        <p:nvSpPr>
          <p:cNvPr id="7" name="スライド番号プレースホルダー 6">
            <a:extLst>
              <a:ext uri="{FF2B5EF4-FFF2-40B4-BE49-F238E27FC236}">
                <a16:creationId xmlns:a16="http://schemas.microsoft.com/office/drawing/2014/main" id="{5AC03070-3ED0-3501-7257-90BD279E5E9F}"/>
              </a:ext>
            </a:extLst>
          </p:cNvPr>
          <p:cNvSpPr>
            <a:spLocks noGrp="1"/>
          </p:cNvSpPr>
          <p:nvPr>
            <p:ph type="sldNum" sz="quarter" idx="12"/>
          </p:nvPr>
        </p:nvSpPr>
        <p:spPr/>
        <p:txBody>
          <a:bodyPr/>
          <a:lstStyle/>
          <a:p>
            <a:r>
              <a:rPr kumimoji="1" lang="en-US" altLang="ja-JP" dirty="0"/>
              <a:t>1</a:t>
            </a:r>
            <a:endParaRPr kumimoji="1" lang="ja-JP" altLang="en-US" dirty="0"/>
          </a:p>
        </p:txBody>
      </p:sp>
      <p:sp>
        <p:nvSpPr>
          <p:cNvPr id="11" name="Google Shape;216;p20">
            <a:extLst>
              <a:ext uri="{FF2B5EF4-FFF2-40B4-BE49-F238E27FC236}">
                <a16:creationId xmlns:a16="http://schemas.microsoft.com/office/drawing/2014/main" id="{C925ED17-7979-AC93-BE17-B78423BDA79D}"/>
              </a:ext>
            </a:extLst>
          </p:cNvPr>
          <p:cNvSpPr txBox="1"/>
          <p:nvPr/>
        </p:nvSpPr>
        <p:spPr>
          <a:xfrm>
            <a:off x="729113" y="911002"/>
            <a:ext cx="7685775" cy="1615805"/>
          </a:xfrm>
          <a:prstGeom prst="rect">
            <a:avLst/>
          </a:prstGeom>
          <a:noFill/>
          <a:ln>
            <a:noFill/>
          </a:ln>
        </p:spPr>
        <p:txBody>
          <a:bodyPr spcFirstLastPara="1" wrap="square" lIns="68569" tIns="68569" rIns="68569" bIns="68569"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ja-JP" altLang="en-US" sz="3200" dirty="0">
                <a:solidFill>
                  <a:srgbClr val="262626"/>
                </a:solidFill>
                <a:latin typeface="Meiryo UI" panose="020B0604030504040204" pitchFamily="50" charset="-128"/>
                <a:ea typeface="Meiryo UI" panose="020B0604030504040204" pitchFamily="50" charset="-128"/>
                <a:cs typeface="Meiryo"/>
                <a:sym typeface="Meiryo"/>
              </a:rPr>
              <a:t>企画背景</a:t>
            </a:r>
            <a:endParaRPr sz="3200" dirty="0">
              <a:solidFill>
                <a:srgbClr val="262626"/>
              </a:solidFill>
              <a:latin typeface="Meiryo UI" panose="020B0604030504040204" pitchFamily="50" charset="-128"/>
              <a:ea typeface="Meiryo UI" panose="020B0604030504040204" pitchFamily="50" charset="-128"/>
              <a:cs typeface="Meiryo"/>
              <a:sym typeface="Meiryo"/>
            </a:endParaRPr>
          </a:p>
          <a:p>
            <a:pPr algn="ctr"/>
            <a:r>
              <a:rPr lang="ja-JP" altLang="en-US" sz="3200" dirty="0">
                <a:solidFill>
                  <a:srgbClr val="262626"/>
                </a:solidFill>
                <a:latin typeface="Meiryo UI" panose="020B0604030504040204" pitchFamily="50" charset="-128"/>
                <a:ea typeface="Meiryo UI" panose="020B0604030504040204" pitchFamily="50" charset="-128"/>
                <a:cs typeface="Meiryo"/>
                <a:sym typeface="Meiryo"/>
              </a:rPr>
              <a:t>〇〇〇〇〇〇〇〇〇〇〇〇〇〇〇〇</a:t>
            </a:r>
            <a:endParaRPr lang="en-US" altLang="ja-JP" sz="3200" dirty="0">
              <a:solidFill>
                <a:srgbClr val="262626"/>
              </a:solidFill>
              <a:latin typeface="Meiryo UI" panose="020B0604030504040204" pitchFamily="50" charset="-128"/>
              <a:ea typeface="Meiryo UI" panose="020B0604030504040204" pitchFamily="50" charset="-128"/>
              <a:cs typeface="Meiryo"/>
              <a:sym typeface="Meiryo"/>
            </a:endParaRPr>
          </a:p>
          <a:p>
            <a:pPr algn="ctr"/>
            <a:r>
              <a:rPr lang="ja-JP" altLang="en-US" sz="3200" dirty="0">
                <a:solidFill>
                  <a:srgbClr val="262626"/>
                </a:solidFill>
                <a:latin typeface="Meiryo UI" panose="020B0604030504040204" pitchFamily="50" charset="-128"/>
                <a:ea typeface="Meiryo UI" panose="020B0604030504040204" pitchFamily="50" charset="-128"/>
                <a:cs typeface="Meiryo"/>
                <a:sym typeface="Meiryo"/>
              </a:rPr>
              <a:t>〇〇〇〇〇〇〇〇〇〇〇〇〇〇〇〇</a:t>
            </a:r>
            <a:endParaRPr lang="en-US" altLang="ja-JP" sz="3200" dirty="0">
              <a:solidFill>
                <a:srgbClr val="262626"/>
              </a:solidFill>
              <a:latin typeface="Meiryo UI" panose="020B0604030504040204" pitchFamily="50" charset="-128"/>
              <a:ea typeface="Meiryo UI" panose="020B0604030504040204" pitchFamily="50" charset="-128"/>
              <a:cs typeface="Meiryo"/>
              <a:sym typeface="Meiryo"/>
            </a:endParaRPr>
          </a:p>
        </p:txBody>
      </p:sp>
      <p:sp>
        <p:nvSpPr>
          <p:cNvPr id="13" name="Google Shape;217;p20">
            <a:extLst>
              <a:ext uri="{FF2B5EF4-FFF2-40B4-BE49-F238E27FC236}">
                <a16:creationId xmlns:a16="http://schemas.microsoft.com/office/drawing/2014/main" id="{5560C4E7-8851-6189-C2FB-ABC15E6C068C}"/>
              </a:ext>
            </a:extLst>
          </p:cNvPr>
          <p:cNvSpPr/>
          <p:nvPr/>
        </p:nvSpPr>
        <p:spPr>
          <a:xfrm>
            <a:off x="390525" y="2904396"/>
            <a:ext cx="8362950" cy="456167"/>
          </a:xfrm>
          <a:prstGeom prst="rect">
            <a:avLst/>
          </a:prstGeom>
          <a:solidFill>
            <a:srgbClr val="073763"/>
          </a:solidFill>
          <a:ln w="9525" cap="flat" cmpd="sng">
            <a:noFill/>
            <a:prstDash val="solid"/>
            <a:round/>
            <a:headEnd type="none" w="sm" len="sm"/>
            <a:tailEnd type="none" w="sm" len="sm"/>
          </a:ln>
        </p:spPr>
        <p:txBody>
          <a:bodyPr spcFirstLastPara="1" wrap="square" lIns="69356" tIns="69356" rIns="69356" bIns="69356"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ja-JP" altLang="en-US" sz="2400" b="1" dirty="0">
                <a:solidFill>
                  <a:schemeClr val="bg1"/>
                </a:solidFill>
                <a:latin typeface="Meiryo UI" panose="020B0604030504040204" pitchFamily="50" charset="-128"/>
                <a:ea typeface="Meiryo UI" panose="020B0604030504040204" pitchFamily="50" charset="-128"/>
                <a:cs typeface="Meiryo"/>
                <a:sym typeface="Meiryo"/>
              </a:rPr>
              <a:t>背景要素</a:t>
            </a:r>
            <a:endParaRPr sz="2400" b="1" dirty="0">
              <a:solidFill>
                <a:schemeClr val="bg1"/>
              </a:solidFill>
              <a:latin typeface="Meiryo UI" panose="020B0604030504040204" pitchFamily="50" charset="-128"/>
              <a:ea typeface="Meiryo UI" panose="020B0604030504040204" pitchFamily="50" charset="-128"/>
              <a:cs typeface="Meiryo"/>
              <a:sym typeface="Meiryo"/>
            </a:endParaRPr>
          </a:p>
        </p:txBody>
      </p:sp>
      <p:sp>
        <p:nvSpPr>
          <p:cNvPr id="5" name="フッター プレースホルダー 5">
            <a:extLst>
              <a:ext uri="{FF2B5EF4-FFF2-40B4-BE49-F238E27FC236}">
                <a16:creationId xmlns:a16="http://schemas.microsoft.com/office/drawing/2014/main" id="{58B6CF0E-CB40-D565-2B6B-1275900E47A3}"/>
              </a:ext>
            </a:extLst>
          </p:cNvPr>
          <p:cNvSpPr>
            <a:spLocks noGrp="1"/>
          </p:cNvSpPr>
          <p:nvPr>
            <p:ph type="ftr" sz="quarter" idx="11"/>
          </p:nvPr>
        </p:nvSpPr>
        <p:spPr>
          <a:xfrm>
            <a:off x="3028950" y="6356351"/>
            <a:ext cx="3086100" cy="365125"/>
          </a:xfrm>
        </p:spPr>
        <p:txBody>
          <a:bodyPr/>
          <a:lstStyle/>
          <a:p>
            <a:r>
              <a:rPr lang="en-US" altLang="ja-JP" sz="800" dirty="0">
                <a:solidFill>
                  <a:srgbClr val="330B09"/>
                </a:solidFill>
                <a:latin typeface="Yu Gothic" panose="020B0400000000000000" pitchFamily="50" charset="-128"/>
              </a:rPr>
              <a:t>© 20</a:t>
            </a:r>
            <a:r>
              <a:rPr lang="ja-JP" altLang="en-US" sz="800" dirty="0">
                <a:solidFill>
                  <a:srgbClr val="330B09"/>
                </a:solidFill>
                <a:latin typeface="Yu Gothic" panose="020B0400000000000000" pitchFamily="50" charset="-128"/>
              </a:rPr>
              <a:t>○〇 </a:t>
            </a:r>
            <a:r>
              <a:rPr lang="en-US" altLang="ja-JP" sz="800" dirty="0" err="1">
                <a:solidFill>
                  <a:srgbClr val="330B09"/>
                </a:solidFill>
                <a:latin typeface="Yu Gothic" panose="020B0400000000000000" pitchFamily="50" charset="-128"/>
              </a:rPr>
              <a:t>Kikaku</a:t>
            </a:r>
            <a:r>
              <a:rPr lang="en-US" altLang="ja-JP" sz="800" dirty="0">
                <a:solidFill>
                  <a:srgbClr val="330B09"/>
                </a:solidFill>
                <a:latin typeface="Yu Gothic" panose="020B0400000000000000" pitchFamily="50" charset="-128"/>
              </a:rPr>
              <a:t> </a:t>
            </a:r>
            <a:r>
              <a:rPr lang="en-US" altLang="ja-JP" sz="800" dirty="0" err="1">
                <a:solidFill>
                  <a:srgbClr val="330B09"/>
                </a:solidFill>
                <a:latin typeface="Yu Gothic" panose="020B0400000000000000" pitchFamily="50" charset="-128"/>
              </a:rPr>
              <a:t>Warks</a:t>
            </a:r>
            <a:r>
              <a:rPr lang="en-US" altLang="ja-JP" sz="800" dirty="0">
                <a:solidFill>
                  <a:srgbClr val="330B09"/>
                </a:solidFill>
                <a:latin typeface="Yu Gothic" panose="020B0400000000000000" pitchFamily="50" charset="-128"/>
              </a:rPr>
              <a:t> inc.</a:t>
            </a:r>
            <a:endParaRPr kumimoji="1" lang="ja-JP" altLang="en-US" sz="800" dirty="0"/>
          </a:p>
        </p:txBody>
      </p:sp>
      <p:grpSp>
        <p:nvGrpSpPr>
          <p:cNvPr id="12" name="グループ化 11">
            <a:extLst>
              <a:ext uri="{FF2B5EF4-FFF2-40B4-BE49-F238E27FC236}">
                <a16:creationId xmlns:a16="http://schemas.microsoft.com/office/drawing/2014/main" id="{5870B3FE-DC42-113C-986E-2F8846DDD415}"/>
              </a:ext>
            </a:extLst>
          </p:cNvPr>
          <p:cNvGrpSpPr/>
          <p:nvPr/>
        </p:nvGrpSpPr>
        <p:grpSpPr>
          <a:xfrm>
            <a:off x="1513006" y="3549263"/>
            <a:ext cx="655662" cy="650310"/>
            <a:chOff x="1307266" y="4212203"/>
            <a:chExt cx="655662" cy="650310"/>
          </a:xfrm>
          <a:solidFill>
            <a:srgbClr val="073763"/>
          </a:solidFill>
        </p:grpSpPr>
        <p:sp>
          <p:nvSpPr>
            <p:cNvPr id="9" name="Google Shape;125;p18">
              <a:extLst>
                <a:ext uri="{FF2B5EF4-FFF2-40B4-BE49-F238E27FC236}">
                  <a16:creationId xmlns:a16="http://schemas.microsoft.com/office/drawing/2014/main" id="{384F5FB2-FEE0-3761-E8D3-5465C68D6D19}"/>
                </a:ext>
              </a:extLst>
            </p:cNvPr>
            <p:cNvSpPr/>
            <p:nvPr/>
          </p:nvSpPr>
          <p:spPr>
            <a:xfrm>
              <a:off x="1309942" y="4212203"/>
              <a:ext cx="650310" cy="650310"/>
            </a:xfrm>
            <a:prstGeom prst="ellipse">
              <a:avLst/>
            </a:prstGeom>
            <a:grp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buSzPts val="1200"/>
              </a:pPr>
              <a:endParaRPr sz="1600" i="1" dirty="0">
                <a:latin typeface="Meiryo UI" panose="020B0604030504040204" pitchFamily="50" charset="-128"/>
                <a:ea typeface="Meiryo UI" panose="020B0604030504040204" pitchFamily="50" charset="-128"/>
              </a:endParaRPr>
            </a:p>
          </p:txBody>
        </p:sp>
        <p:sp>
          <p:nvSpPr>
            <p:cNvPr id="10" name="Google Shape;126;p18">
              <a:extLst>
                <a:ext uri="{FF2B5EF4-FFF2-40B4-BE49-F238E27FC236}">
                  <a16:creationId xmlns:a16="http://schemas.microsoft.com/office/drawing/2014/main" id="{F4A4B069-9323-78D2-080C-4C3F718F62F3}"/>
                </a:ext>
              </a:extLst>
            </p:cNvPr>
            <p:cNvSpPr/>
            <p:nvPr/>
          </p:nvSpPr>
          <p:spPr>
            <a:xfrm>
              <a:off x="1307266" y="4359849"/>
              <a:ext cx="655662" cy="285183"/>
            </a:xfrm>
            <a:prstGeom prst="rect">
              <a:avLst/>
            </a:prstGeom>
            <a:no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buSzPts val="2200"/>
              </a:pPr>
              <a:r>
                <a:rPr lang="en-US" sz="4000" b="1" i="1" dirty="0">
                  <a:solidFill>
                    <a:schemeClr val="bg1"/>
                  </a:solidFill>
                  <a:latin typeface="Meiryo UI" panose="020B0604030504040204" pitchFamily="50" charset="-128"/>
                  <a:ea typeface="Meiryo UI" panose="020B0604030504040204" pitchFamily="50" charset="-128"/>
                </a:rPr>
                <a:t>1</a:t>
              </a:r>
              <a:endParaRPr sz="4000" b="1" i="1" dirty="0">
                <a:solidFill>
                  <a:schemeClr val="bg1"/>
                </a:solidFill>
                <a:latin typeface="Meiryo UI" panose="020B0604030504040204" pitchFamily="50" charset="-128"/>
                <a:ea typeface="Meiryo UI" panose="020B0604030504040204" pitchFamily="50" charset="-128"/>
              </a:endParaRPr>
            </a:p>
          </p:txBody>
        </p:sp>
      </p:grpSp>
      <p:grpSp>
        <p:nvGrpSpPr>
          <p:cNvPr id="15" name="グループ化 14">
            <a:extLst>
              <a:ext uri="{FF2B5EF4-FFF2-40B4-BE49-F238E27FC236}">
                <a16:creationId xmlns:a16="http://schemas.microsoft.com/office/drawing/2014/main" id="{CA8BAB6B-8211-2E3E-F709-3C1281DC01BE}"/>
              </a:ext>
            </a:extLst>
          </p:cNvPr>
          <p:cNvGrpSpPr/>
          <p:nvPr/>
        </p:nvGrpSpPr>
        <p:grpSpPr>
          <a:xfrm>
            <a:off x="4244169" y="3549263"/>
            <a:ext cx="655662" cy="650310"/>
            <a:chOff x="1307266" y="4212203"/>
            <a:chExt cx="655662" cy="650310"/>
          </a:xfrm>
          <a:solidFill>
            <a:srgbClr val="073763"/>
          </a:solidFill>
        </p:grpSpPr>
        <p:sp>
          <p:nvSpPr>
            <p:cNvPr id="16" name="Google Shape;125;p18">
              <a:extLst>
                <a:ext uri="{FF2B5EF4-FFF2-40B4-BE49-F238E27FC236}">
                  <a16:creationId xmlns:a16="http://schemas.microsoft.com/office/drawing/2014/main" id="{18B95CF0-F145-6239-E7DD-3BF5D7CBEF21}"/>
                </a:ext>
              </a:extLst>
            </p:cNvPr>
            <p:cNvSpPr/>
            <p:nvPr/>
          </p:nvSpPr>
          <p:spPr>
            <a:xfrm>
              <a:off x="1309942" y="4212203"/>
              <a:ext cx="650310" cy="650310"/>
            </a:xfrm>
            <a:prstGeom prst="ellipse">
              <a:avLst/>
            </a:prstGeom>
            <a:grp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buSzPts val="1200"/>
              </a:pPr>
              <a:endParaRPr sz="1600" i="1" dirty="0">
                <a:latin typeface="Meiryo UI" panose="020B0604030504040204" pitchFamily="50" charset="-128"/>
                <a:ea typeface="Meiryo UI" panose="020B0604030504040204" pitchFamily="50" charset="-128"/>
              </a:endParaRPr>
            </a:p>
          </p:txBody>
        </p:sp>
        <p:sp>
          <p:nvSpPr>
            <p:cNvPr id="17" name="Google Shape;126;p18">
              <a:extLst>
                <a:ext uri="{FF2B5EF4-FFF2-40B4-BE49-F238E27FC236}">
                  <a16:creationId xmlns:a16="http://schemas.microsoft.com/office/drawing/2014/main" id="{B7757C22-294F-6307-B1A4-EF7BB0FB0C73}"/>
                </a:ext>
              </a:extLst>
            </p:cNvPr>
            <p:cNvSpPr/>
            <p:nvPr/>
          </p:nvSpPr>
          <p:spPr>
            <a:xfrm>
              <a:off x="1307266" y="4359849"/>
              <a:ext cx="655662" cy="285183"/>
            </a:xfrm>
            <a:prstGeom prst="rect">
              <a:avLst/>
            </a:prstGeom>
            <a:no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buSzPts val="2200"/>
              </a:pPr>
              <a:r>
                <a:rPr lang="en-US" sz="4000" b="1" i="1" dirty="0">
                  <a:solidFill>
                    <a:schemeClr val="bg1"/>
                  </a:solidFill>
                  <a:latin typeface="Meiryo UI" panose="020B0604030504040204" pitchFamily="50" charset="-128"/>
                  <a:ea typeface="Meiryo UI" panose="020B0604030504040204" pitchFamily="50" charset="-128"/>
                </a:rPr>
                <a:t>2</a:t>
              </a:r>
              <a:endParaRPr sz="4000" b="1" i="1" dirty="0">
                <a:solidFill>
                  <a:schemeClr val="bg1"/>
                </a:solidFill>
                <a:latin typeface="Meiryo UI" panose="020B0604030504040204" pitchFamily="50" charset="-128"/>
                <a:ea typeface="Meiryo UI" panose="020B0604030504040204" pitchFamily="50" charset="-128"/>
              </a:endParaRPr>
            </a:p>
          </p:txBody>
        </p:sp>
      </p:grpSp>
      <p:grpSp>
        <p:nvGrpSpPr>
          <p:cNvPr id="18" name="グループ化 17">
            <a:extLst>
              <a:ext uri="{FF2B5EF4-FFF2-40B4-BE49-F238E27FC236}">
                <a16:creationId xmlns:a16="http://schemas.microsoft.com/office/drawing/2014/main" id="{E4D43B42-1C8E-6025-A626-1A1F600C0D02}"/>
              </a:ext>
            </a:extLst>
          </p:cNvPr>
          <p:cNvGrpSpPr/>
          <p:nvPr/>
        </p:nvGrpSpPr>
        <p:grpSpPr>
          <a:xfrm>
            <a:off x="6975332" y="3549263"/>
            <a:ext cx="655662" cy="650310"/>
            <a:chOff x="1307266" y="4212203"/>
            <a:chExt cx="655662" cy="650310"/>
          </a:xfrm>
        </p:grpSpPr>
        <p:sp>
          <p:nvSpPr>
            <p:cNvPr id="19" name="Google Shape;125;p18">
              <a:extLst>
                <a:ext uri="{FF2B5EF4-FFF2-40B4-BE49-F238E27FC236}">
                  <a16:creationId xmlns:a16="http://schemas.microsoft.com/office/drawing/2014/main" id="{435AE211-AA1C-C7E8-6B5B-4DE071BD61ED}"/>
                </a:ext>
              </a:extLst>
            </p:cNvPr>
            <p:cNvSpPr/>
            <p:nvPr/>
          </p:nvSpPr>
          <p:spPr>
            <a:xfrm>
              <a:off x="1309942" y="4212203"/>
              <a:ext cx="650310" cy="650310"/>
            </a:xfrm>
            <a:prstGeom prst="ellipse">
              <a:avLst/>
            </a:prstGeom>
            <a:solidFill>
              <a:srgbClr val="073763"/>
            </a:solid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buSzPts val="1200"/>
              </a:pPr>
              <a:endParaRPr sz="1600" i="1" dirty="0">
                <a:latin typeface="Meiryo UI" panose="020B0604030504040204" pitchFamily="50" charset="-128"/>
                <a:ea typeface="Meiryo UI" panose="020B0604030504040204" pitchFamily="50" charset="-128"/>
              </a:endParaRPr>
            </a:p>
          </p:txBody>
        </p:sp>
        <p:sp>
          <p:nvSpPr>
            <p:cNvPr id="25" name="Google Shape;126;p18">
              <a:extLst>
                <a:ext uri="{FF2B5EF4-FFF2-40B4-BE49-F238E27FC236}">
                  <a16:creationId xmlns:a16="http://schemas.microsoft.com/office/drawing/2014/main" id="{054DA509-378E-79D8-2E73-4FDD554807C6}"/>
                </a:ext>
              </a:extLst>
            </p:cNvPr>
            <p:cNvSpPr/>
            <p:nvPr/>
          </p:nvSpPr>
          <p:spPr>
            <a:xfrm>
              <a:off x="1307266" y="4359849"/>
              <a:ext cx="655662" cy="285183"/>
            </a:xfrm>
            <a:prstGeom prst="rect">
              <a:avLst/>
            </a:prstGeom>
            <a:no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buSzPts val="2200"/>
              </a:pPr>
              <a:r>
                <a:rPr lang="en-US" sz="4000" b="1" i="1" dirty="0">
                  <a:solidFill>
                    <a:schemeClr val="bg1"/>
                  </a:solidFill>
                  <a:latin typeface="Meiryo UI" panose="020B0604030504040204" pitchFamily="50" charset="-128"/>
                  <a:ea typeface="Meiryo UI" panose="020B0604030504040204" pitchFamily="50" charset="-128"/>
                </a:rPr>
                <a:t>3</a:t>
              </a:r>
              <a:endParaRPr sz="4000" b="1" i="1" dirty="0">
                <a:solidFill>
                  <a:schemeClr val="bg1"/>
                </a:solidFill>
                <a:latin typeface="Meiryo UI" panose="020B0604030504040204" pitchFamily="50" charset="-128"/>
                <a:ea typeface="Meiryo UI" panose="020B0604030504040204" pitchFamily="50" charset="-128"/>
              </a:endParaRPr>
            </a:p>
          </p:txBody>
        </p:sp>
      </p:grpSp>
      <p:sp>
        <p:nvSpPr>
          <p:cNvPr id="26" name="Google Shape;219;p20">
            <a:extLst>
              <a:ext uri="{FF2B5EF4-FFF2-40B4-BE49-F238E27FC236}">
                <a16:creationId xmlns:a16="http://schemas.microsoft.com/office/drawing/2014/main" id="{61E0B225-DA93-65ED-ECEB-94A3FCCB64D6}"/>
              </a:ext>
            </a:extLst>
          </p:cNvPr>
          <p:cNvSpPr/>
          <p:nvPr/>
        </p:nvSpPr>
        <p:spPr>
          <a:xfrm>
            <a:off x="702443" y="4266612"/>
            <a:ext cx="2210850" cy="1623051"/>
          </a:xfrm>
          <a:prstGeom prst="rect">
            <a:avLst/>
          </a:prstGeom>
          <a:solidFill>
            <a:srgbClr val="FFFFFF"/>
          </a:solidFill>
          <a:ln w="28575" cap="flat" cmpd="sng">
            <a:noFill/>
            <a:prstDash val="solid"/>
            <a:round/>
            <a:headEnd type="none" w="sm" len="sm"/>
            <a:tailEnd type="none" w="sm" len="sm"/>
          </a:ln>
        </p:spPr>
        <p:txBody>
          <a:bodyPr spcFirstLastPara="1" wrap="square" lIns="69356" tIns="69356" rIns="69356" bIns="69356"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ja-JP" altLang="en-US" sz="1600" dirty="0">
                <a:solidFill>
                  <a:srgbClr val="434343"/>
                </a:solidFill>
                <a:latin typeface="Meiryo UI" panose="020B0604030504040204" pitchFamily="50" charset="-128"/>
                <a:ea typeface="Meiryo UI" panose="020B0604030504040204" pitchFamily="50" charset="-128"/>
                <a:cs typeface="Meiryo"/>
                <a:sym typeface="Meiryo"/>
              </a:rPr>
              <a:t>例：市場動向</a:t>
            </a:r>
            <a:endParaRPr lang="en-US" altLang="ja-JP" sz="1600" dirty="0">
              <a:solidFill>
                <a:srgbClr val="434343"/>
              </a:solidFill>
              <a:latin typeface="Meiryo UI" panose="020B0604030504040204" pitchFamily="50" charset="-128"/>
              <a:ea typeface="Meiryo UI" panose="020B0604030504040204" pitchFamily="50" charset="-128"/>
              <a:cs typeface="Meiryo"/>
              <a:sym typeface="Meiryo"/>
            </a:endParaRPr>
          </a:p>
          <a:p>
            <a:pPr algn="ctr"/>
            <a:r>
              <a:rPr lang="ja-JP" altLang="en-US" sz="1600" dirty="0">
                <a:solidFill>
                  <a:srgbClr val="434343"/>
                </a:solidFill>
                <a:latin typeface="Meiryo UI" panose="020B0604030504040204" pitchFamily="50" charset="-128"/>
                <a:ea typeface="Meiryo UI" panose="020B0604030504040204" pitchFamily="50" charset="-128"/>
                <a:cs typeface="Meiryo"/>
                <a:sym typeface="Meiryo"/>
              </a:rPr>
              <a:t>○○○○○○○○</a:t>
            </a:r>
            <a:endParaRPr lang="en-US" altLang="ja-JP" sz="1600" dirty="0">
              <a:solidFill>
                <a:srgbClr val="434343"/>
              </a:solidFill>
              <a:latin typeface="Meiryo UI" panose="020B0604030504040204" pitchFamily="50" charset="-128"/>
              <a:ea typeface="Meiryo UI" panose="020B0604030504040204" pitchFamily="50" charset="-128"/>
              <a:cs typeface="Meiryo"/>
              <a:sym typeface="Meiryo"/>
            </a:endParaRPr>
          </a:p>
          <a:p>
            <a:pPr algn="ctr"/>
            <a:r>
              <a:rPr lang="ja-JP" altLang="en-US" sz="1600" dirty="0">
                <a:solidFill>
                  <a:srgbClr val="434343"/>
                </a:solidFill>
                <a:latin typeface="Meiryo UI" panose="020B0604030504040204" pitchFamily="50" charset="-128"/>
                <a:ea typeface="Meiryo UI" panose="020B0604030504040204" pitchFamily="50" charset="-128"/>
                <a:cs typeface="Meiryo"/>
                <a:sym typeface="Meiryo"/>
              </a:rPr>
              <a:t>○○○○○○○○</a:t>
            </a:r>
          </a:p>
          <a:p>
            <a:pPr algn="ctr"/>
            <a:r>
              <a:rPr lang="ja-JP" altLang="en-US" sz="1600" dirty="0">
                <a:solidFill>
                  <a:srgbClr val="434343"/>
                </a:solidFill>
                <a:latin typeface="Meiryo UI" panose="020B0604030504040204" pitchFamily="50" charset="-128"/>
                <a:ea typeface="Meiryo UI" panose="020B0604030504040204" pitchFamily="50" charset="-128"/>
                <a:cs typeface="Meiryo"/>
                <a:sym typeface="Meiryo"/>
              </a:rPr>
              <a:t>○○○○○○○○</a:t>
            </a:r>
          </a:p>
        </p:txBody>
      </p:sp>
      <p:pic>
        <p:nvPicPr>
          <p:cNvPr id="27" name="図 26">
            <a:extLst>
              <a:ext uri="{FF2B5EF4-FFF2-40B4-BE49-F238E27FC236}">
                <a16:creationId xmlns:a16="http://schemas.microsoft.com/office/drawing/2014/main" id="{BC0BFFF5-ABFB-9D83-965E-434558F64D9F}"/>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457932" y="5425440"/>
            <a:ext cx="765810" cy="765810"/>
          </a:xfrm>
          <a:prstGeom prst="rect">
            <a:avLst/>
          </a:prstGeom>
        </p:spPr>
      </p:pic>
      <p:sp>
        <p:nvSpPr>
          <p:cNvPr id="29" name="Google Shape;219;p20">
            <a:extLst>
              <a:ext uri="{FF2B5EF4-FFF2-40B4-BE49-F238E27FC236}">
                <a16:creationId xmlns:a16="http://schemas.microsoft.com/office/drawing/2014/main" id="{29CED0F3-2F85-7F13-5EEF-AF6985DEFA47}"/>
              </a:ext>
            </a:extLst>
          </p:cNvPr>
          <p:cNvSpPr/>
          <p:nvPr/>
        </p:nvSpPr>
        <p:spPr>
          <a:xfrm>
            <a:off x="3488680" y="4266612"/>
            <a:ext cx="2210850" cy="1623051"/>
          </a:xfrm>
          <a:prstGeom prst="rect">
            <a:avLst/>
          </a:prstGeom>
          <a:solidFill>
            <a:srgbClr val="FFFFFF"/>
          </a:solidFill>
          <a:ln w="28575" cap="flat" cmpd="sng">
            <a:noFill/>
            <a:prstDash val="solid"/>
            <a:round/>
            <a:headEnd type="none" w="sm" len="sm"/>
            <a:tailEnd type="none" w="sm" len="sm"/>
          </a:ln>
        </p:spPr>
        <p:txBody>
          <a:bodyPr spcFirstLastPara="1" wrap="square" lIns="69356" tIns="69356" rIns="69356" bIns="69356"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ja-JP" altLang="en-US" sz="1600" dirty="0">
                <a:solidFill>
                  <a:srgbClr val="434343"/>
                </a:solidFill>
                <a:latin typeface="Meiryo UI" panose="020B0604030504040204" pitchFamily="50" charset="-128"/>
                <a:ea typeface="Meiryo UI" panose="020B0604030504040204" pitchFamily="50" charset="-128"/>
                <a:cs typeface="Meiryo"/>
                <a:sym typeface="Meiryo"/>
              </a:rPr>
              <a:t>例：ユーザーコメント</a:t>
            </a:r>
            <a:endParaRPr lang="en-US" altLang="ja-JP" sz="1600" dirty="0">
              <a:solidFill>
                <a:srgbClr val="434343"/>
              </a:solidFill>
              <a:latin typeface="Meiryo UI" panose="020B0604030504040204" pitchFamily="50" charset="-128"/>
              <a:ea typeface="Meiryo UI" panose="020B0604030504040204" pitchFamily="50" charset="-128"/>
              <a:cs typeface="Meiryo"/>
              <a:sym typeface="Meiryo"/>
            </a:endParaRPr>
          </a:p>
          <a:p>
            <a:pPr algn="ctr"/>
            <a:r>
              <a:rPr lang="ja-JP" altLang="en-US" sz="1600" dirty="0">
                <a:solidFill>
                  <a:srgbClr val="434343"/>
                </a:solidFill>
                <a:latin typeface="Meiryo UI" panose="020B0604030504040204" pitchFamily="50" charset="-128"/>
                <a:ea typeface="Meiryo UI" panose="020B0604030504040204" pitchFamily="50" charset="-128"/>
                <a:cs typeface="Meiryo"/>
                <a:sym typeface="Meiryo"/>
              </a:rPr>
              <a:t>○○○○○○○○</a:t>
            </a:r>
            <a:endParaRPr lang="en-US" altLang="ja-JP" sz="1600" dirty="0">
              <a:solidFill>
                <a:srgbClr val="434343"/>
              </a:solidFill>
              <a:latin typeface="Meiryo UI" panose="020B0604030504040204" pitchFamily="50" charset="-128"/>
              <a:ea typeface="Meiryo UI" panose="020B0604030504040204" pitchFamily="50" charset="-128"/>
              <a:cs typeface="Meiryo"/>
              <a:sym typeface="Meiryo"/>
            </a:endParaRPr>
          </a:p>
          <a:p>
            <a:pPr algn="ctr"/>
            <a:r>
              <a:rPr lang="ja-JP" altLang="en-US" sz="1600" dirty="0">
                <a:solidFill>
                  <a:srgbClr val="434343"/>
                </a:solidFill>
                <a:latin typeface="Meiryo UI" panose="020B0604030504040204" pitchFamily="50" charset="-128"/>
                <a:ea typeface="Meiryo UI" panose="020B0604030504040204" pitchFamily="50" charset="-128"/>
                <a:cs typeface="Meiryo"/>
                <a:sym typeface="Meiryo"/>
              </a:rPr>
              <a:t>○○○○○○○○</a:t>
            </a:r>
          </a:p>
          <a:p>
            <a:pPr algn="ctr"/>
            <a:r>
              <a:rPr lang="ja-JP" altLang="en-US" sz="1600" dirty="0">
                <a:solidFill>
                  <a:srgbClr val="434343"/>
                </a:solidFill>
                <a:latin typeface="Meiryo UI" panose="020B0604030504040204" pitchFamily="50" charset="-128"/>
                <a:ea typeface="Meiryo UI" panose="020B0604030504040204" pitchFamily="50" charset="-128"/>
                <a:cs typeface="Meiryo"/>
                <a:sym typeface="Meiryo"/>
              </a:rPr>
              <a:t>○○○○○○○○</a:t>
            </a:r>
          </a:p>
        </p:txBody>
      </p:sp>
      <p:sp>
        <p:nvSpPr>
          <p:cNvPr id="31" name="Google Shape;219;p20">
            <a:extLst>
              <a:ext uri="{FF2B5EF4-FFF2-40B4-BE49-F238E27FC236}">
                <a16:creationId xmlns:a16="http://schemas.microsoft.com/office/drawing/2014/main" id="{B7CAB83C-EDA4-E321-C445-E05B98579E6B}"/>
              </a:ext>
            </a:extLst>
          </p:cNvPr>
          <p:cNvSpPr/>
          <p:nvPr/>
        </p:nvSpPr>
        <p:spPr>
          <a:xfrm>
            <a:off x="6198658" y="4266612"/>
            <a:ext cx="2210850" cy="1623051"/>
          </a:xfrm>
          <a:prstGeom prst="rect">
            <a:avLst/>
          </a:prstGeom>
          <a:solidFill>
            <a:srgbClr val="FFFFFF"/>
          </a:solidFill>
          <a:ln w="28575" cap="flat" cmpd="sng">
            <a:noFill/>
            <a:prstDash val="solid"/>
            <a:round/>
            <a:headEnd type="none" w="sm" len="sm"/>
            <a:tailEnd type="none" w="sm" len="sm"/>
          </a:ln>
        </p:spPr>
        <p:txBody>
          <a:bodyPr spcFirstLastPara="1" wrap="square" lIns="69356" tIns="69356" rIns="69356" bIns="69356"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ja-JP" altLang="en-US" sz="1600" dirty="0">
                <a:solidFill>
                  <a:srgbClr val="434343"/>
                </a:solidFill>
                <a:latin typeface="Meiryo UI" panose="020B0604030504040204" pitchFamily="50" charset="-128"/>
                <a:ea typeface="Meiryo UI" panose="020B0604030504040204" pitchFamily="50" charset="-128"/>
                <a:cs typeface="Meiryo"/>
                <a:sym typeface="Meiryo"/>
              </a:rPr>
              <a:t>例：社内課題</a:t>
            </a:r>
            <a:endParaRPr lang="en-US" altLang="ja-JP" sz="1600" dirty="0">
              <a:solidFill>
                <a:srgbClr val="434343"/>
              </a:solidFill>
              <a:latin typeface="Meiryo UI" panose="020B0604030504040204" pitchFamily="50" charset="-128"/>
              <a:ea typeface="Meiryo UI" panose="020B0604030504040204" pitchFamily="50" charset="-128"/>
              <a:cs typeface="Meiryo"/>
              <a:sym typeface="Meiryo"/>
            </a:endParaRPr>
          </a:p>
          <a:p>
            <a:pPr algn="ctr"/>
            <a:r>
              <a:rPr lang="ja-JP" altLang="en-US" sz="1600" dirty="0">
                <a:solidFill>
                  <a:srgbClr val="434343"/>
                </a:solidFill>
                <a:latin typeface="Meiryo UI" panose="020B0604030504040204" pitchFamily="50" charset="-128"/>
                <a:ea typeface="Meiryo UI" panose="020B0604030504040204" pitchFamily="50" charset="-128"/>
                <a:cs typeface="Meiryo"/>
                <a:sym typeface="Meiryo"/>
              </a:rPr>
              <a:t>○○○○○○○○</a:t>
            </a:r>
            <a:endParaRPr lang="en-US" altLang="ja-JP" sz="1600" dirty="0">
              <a:solidFill>
                <a:srgbClr val="434343"/>
              </a:solidFill>
              <a:latin typeface="Meiryo UI" panose="020B0604030504040204" pitchFamily="50" charset="-128"/>
              <a:ea typeface="Meiryo UI" panose="020B0604030504040204" pitchFamily="50" charset="-128"/>
              <a:cs typeface="Meiryo"/>
              <a:sym typeface="Meiryo"/>
            </a:endParaRPr>
          </a:p>
          <a:p>
            <a:pPr algn="ctr"/>
            <a:r>
              <a:rPr lang="ja-JP" altLang="en-US" sz="1600" dirty="0">
                <a:solidFill>
                  <a:srgbClr val="434343"/>
                </a:solidFill>
                <a:latin typeface="Meiryo UI" panose="020B0604030504040204" pitchFamily="50" charset="-128"/>
                <a:ea typeface="Meiryo UI" panose="020B0604030504040204" pitchFamily="50" charset="-128"/>
                <a:cs typeface="Meiryo"/>
                <a:sym typeface="Meiryo"/>
              </a:rPr>
              <a:t>○○○○○○○○</a:t>
            </a:r>
          </a:p>
          <a:p>
            <a:pPr algn="ctr"/>
            <a:r>
              <a:rPr lang="ja-JP" altLang="en-US" sz="1600" dirty="0">
                <a:solidFill>
                  <a:srgbClr val="434343"/>
                </a:solidFill>
                <a:latin typeface="Meiryo UI" panose="020B0604030504040204" pitchFamily="50" charset="-128"/>
                <a:ea typeface="Meiryo UI" panose="020B0604030504040204" pitchFamily="50" charset="-128"/>
                <a:cs typeface="Meiryo"/>
                <a:sym typeface="Meiryo"/>
              </a:rPr>
              <a:t>○○○○○○○○</a:t>
            </a:r>
          </a:p>
        </p:txBody>
      </p:sp>
      <p:pic>
        <p:nvPicPr>
          <p:cNvPr id="33" name="図 32">
            <a:extLst>
              <a:ext uri="{FF2B5EF4-FFF2-40B4-BE49-F238E27FC236}">
                <a16:creationId xmlns:a16="http://schemas.microsoft.com/office/drawing/2014/main" id="{C233EB2A-C320-B669-F0E9-BDCEC147937C}"/>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987909" y="5385524"/>
            <a:ext cx="746370" cy="746370"/>
          </a:xfrm>
          <a:prstGeom prst="rect">
            <a:avLst/>
          </a:prstGeom>
        </p:spPr>
      </p:pic>
      <p:pic>
        <p:nvPicPr>
          <p:cNvPr id="34" name="図 33">
            <a:extLst>
              <a:ext uri="{FF2B5EF4-FFF2-40B4-BE49-F238E27FC236}">
                <a16:creationId xmlns:a16="http://schemas.microsoft.com/office/drawing/2014/main" id="{174D23EB-21D6-197B-858F-CB860B55E6E1}"/>
              </a:ext>
            </a:extLst>
          </p:cNvPr>
          <p:cNvPicPr>
            <a:picLocks noChangeAspect="1"/>
          </p:cNvPicPr>
          <p:nvPr/>
        </p:nvPicPr>
        <p:blipFill>
          <a:blip r:embed="rId5" cstate="hqprint">
            <a:extLst>
              <a:ext uri="{28A0092B-C50C-407E-A947-70E740481C1C}">
                <a14:useLocalDpi xmlns:a14="http://schemas.microsoft.com/office/drawing/2010/main"/>
              </a:ext>
            </a:extLst>
          </a:blip>
          <a:stretch>
            <a:fillRect/>
          </a:stretch>
        </p:blipFill>
        <p:spPr>
          <a:xfrm>
            <a:off x="4258491" y="5486377"/>
            <a:ext cx="682091" cy="682091"/>
          </a:xfrm>
          <a:prstGeom prst="rect">
            <a:avLst/>
          </a:prstGeom>
        </p:spPr>
      </p:pic>
    </p:spTree>
    <p:extLst>
      <p:ext uri="{BB962C8B-B14F-4D97-AF65-F5344CB8AC3E}">
        <p14:creationId xmlns:p14="http://schemas.microsoft.com/office/powerpoint/2010/main" val="4224524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46183C05-DC6C-AA0C-55BF-961579D1DCDF}"/>
              </a:ext>
            </a:extLst>
          </p:cNvPr>
          <p:cNvCxnSpPr>
            <a:cxnSpLocks/>
          </p:cNvCxnSpPr>
          <p:nvPr/>
        </p:nvCxnSpPr>
        <p:spPr>
          <a:xfrm>
            <a:off x="390525" y="666750"/>
            <a:ext cx="8362950" cy="0"/>
          </a:xfrm>
          <a:prstGeom prst="line">
            <a:avLst/>
          </a:prstGeom>
          <a:ln>
            <a:solidFill>
              <a:srgbClr val="073763"/>
            </a:solidFill>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6FE1B6FF-375A-F638-08F2-618C2D5E6D92}"/>
              </a:ext>
            </a:extLst>
          </p:cNvPr>
          <p:cNvSpPr txBox="1"/>
          <p:nvPr/>
        </p:nvSpPr>
        <p:spPr>
          <a:xfrm>
            <a:off x="390525" y="171617"/>
            <a:ext cx="8185150" cy="449739"/>
          </a:xfrm>
          <a:prstGeom prst="rect">
            <a:avLst/>
          </a:prstGeom>
          <a:noFill/>
        </p:spPr>
        <p:txBody>
          <a:bodyPr wrap="square">
            <a:spAutoFit/>
          </a:bodyPr>
          <a:lstStyle/>
          <a:p>
            <a:pPr>
              <a:lnSpc>
                <a:spcPct val="150000"/>
              </a:lnSpc>
            </a:pPr>
            <a:r>
              <a:rPr lang="ja-JP" altLang="en-US" sz="1800" dirty="0">
                <a:latin typeface="Meiryo UI" panose="020B0604030504040204" pitchFamily="50" charset="-128"/>
                <a:ea typeface="Meiryo UI" panose="020B0604030504040204" pitchFamily="50" charset="-128"/>
              </a:rPr>
              <a:t>企画のビジョン</a:t>
            </a:r>
            <a:endParaRPr lang="en-US" altLang="ja-JP" dirty="0">
              <a:latin typeface="Meiryo UI" panose="020B0604030504040204" pitchFamily="50" charset="-128"/>
              <a:ea typeface="Meiryo UI" panose="020B0604030504040204" pitchFamily="50" charset="-128"/>
            </a:endParaRPr>
          </a:p>
        </p:txBody>
      </p:sp>
      <p:pic>
        <p:nvPicPr>
          <p:cNvPr id="4" name="図 3">
            <a:extLst>
              <a:ext uri="{FF2B5EF4-FFF2-40B4-BE49-F238E27FC236}">
                <a16:creationId xmlns:a16="http://schemas.microsoft.com/office/drawing/2014/main" id="{3BBC440C-0E55-EC3A-0A88-3CAE15DA741B}"/>
              </a:ext>
            </a:extLst>
          </p:cNvPr>
          <p:cNvPicPr>
            <a:picLocks noChangeAspect="1"/>
          </p:cNvPicPr>
          <p:nvPr/>
        </p:nvPicPr>
        <p:blipFill>
          <a:blip r:embed="rId2" cstate="hqprint">
            <a:extLst>
              <a:ext uri="{28A0092B-C50C-407E-A947-70E740481C1C}">
                <a14:useLocalDpi xmlns:a14="http://schemas.microsoft.com/office/drawing/2010/main"/>
              </a:ext>
            </a:extLst>
          </a:blip>
          <a:stretch>
            <a:fillRect/>
          </a:stretch>
        </p:blipFill>
        <p:spPr>
          <a:xfrm>
            <a:off x="8376135" y="196947"/>
            <a:ext cx="399079" cy="399079"/>
          </a:xfrm>
          <a:prstGeom prst="rect">
            <a:avLst/>
          </a:prstGeom>
        </p:spPr>
      </p:pic>
      <p:sp>
        <p:nvSpPr>
          <p:cNvPr id="6" name="フッター プレースホルダー 5">
            <a:extLst>
              <a:ext uri="{FF2B5EF4-FFF2-40B4-BE49-F238E27FC236}">
                <a16:creationId xmlns:a16="http://schemas.microsoft.com/office/drawing/2014/main" id="{716F0D35-F48D-F421-765F-4D5B53C27579}"/>
              </a:ext>
            </a:extLst>
          </p:cNvPr>
          <p:cNvSpPr>
            <a:spLocks noGrp="1"/>
          </p:cNvSpPr>
          <p:nvPr>
            <p:ph type="ftr" sz="quarter" idx="11"/>
          </p:nvPr>
        </p:nvSpPr>
        <p:spPr/>
        <p:txBody>
          <a:bodyPr/>
          <a:lstStyle/>
          <a:p>
            <a:r>
              <a:rPr lang="en-US" altLang="ja-JP" sz="800" dirty="0">
                <a:solidFill>
                  <a:srgbClr val="330B09"/>
                </a:solidFill>
                <a:latin typeface="Yu Gothic" panose="020B0400000000000000" pitchFamily="50" charset="-128"/>
              </a:rPr>
              <a:t>© 20</a:t>
            </a:r>
            <a:r>
              <a:rPr lang="ja-JP" altLang="en-US" sz="800" dirty="0">
                <a:solidFill>
                  <a:srgbClr val="330B09"/>
                </a:solidFill>
                <a:latin typeface="Yu Gothic" panose="020B0400000000000000" pitchFamily="50" charset="-128"/>
              </a:rPr>
              <a:t>○〇 </a:t>
            </a:r>
            <a:r>
              <a:rPr lang="en-US" altLang="ja-JP" sz="800" dirty="0" err="1">
                <a:solidFill>
                  <a:srgbClr val="330B09"/>
                </a:solidFill>
                <a:latin typeface="Yu Gothic" panose="020B0400000000000000" pitchFamily="50" charset="-128"/>
              </a:rPr>
              <a:t>Kikaku</a:t>
            </a:r>
            <a:r>
              <a:rPr lang="en-US" altLang="ja-JP" sz="800" dirty="0">
                <a:solidFill>
                  <a:srgbClr val="330B09"/>
                </a:solidFill>
                <a:latin typeface="Yu Gothic" panose="020B0400000000000000" pitchFamily="50" charset="-128"/>
              </a:rPr>
              <a:t> </a:t>
            </a:r>
            <a:r>
              <a:rPr lang="en-US" altLang="ja-JP" sz="800" dirty="0" err="1">
                <a:solidFill>
                  <a:srgbClr val="330B09"/>
                </a:solidFill>
                <a:latin typeface="Yu Gothic" panose="020B0400000000000000" pitchFamily="50" charset="-128"/>
              </a:rPr>
              <a:t>Warks</a:t>
            </a:r>
            <a:r>
              <a:rPr lang="en-US" altLang="ja-JP" sz="800" dirty="0">
                <a:solidFill>
                  <a:srgbClr val="330B09"/>
                </a:solidFill>
                <a:latin typeface="Yu Gothic" panose="020B0400000000000000" pitchFamily="50" charset="-128"/>
              </a:rPr>
              <a:t> inc.</a:t>
            </a:r>
            <a:endParaRPr kumimoji="1" lang="ja-JP" altLang="en-US" sz="800" dirty="0"/>
          </a:p>
        </p:txBody>
      </p:sp>
      <p:sp>
        <p:nvSpPr>
          <p:cNvPr id="7" name="スライド番号プレースホルダー 6">
            <a:extLst>
              <a:ext uri="{FF2B5EF4-FFF2-40B4-BE49-F238E27FC236}">
                <a16:creationId xmlns:a16="http://schemas.microsoft.com/office/drawing/2014/main" id="{5AC03070-3ED0-3501-7257-90BD279E5E9F}"/>
              </a:ext>
            </a:extLst>
          </p:cNvPr>
          <p:cNvSpPr>
            <a:spLocks noGrp="1"/>
          </p:cNvSpPr>
          <p:nvPr>
            <p:ph type="sldNum" sz="quarter" idx="12"/>
          </p:nvPr>
        </p:nvSpPr>
        <p:spPr/>
        <p:txBody>
          <a:bodyPr/>
          <a:lstStyle/>
          <a:p>
            <a:r>
              <a:rPr kumimoji="1" lang="en-US" altLang="ja-JP" dirty="0"/>
              <a:t>2</a:t>
            </a:r>
            <a:endParaRPr kumimoji="1" lang="ja-JP" altLang="en-US" dirty="0"/>
          </a:p>
        </p:txBody>
      </p:sp>
      <p:sp>
        <p:nvSpPr>
          <p:cNvPr id="11" name="Google Shape;216;p20">
            <a:extLst>
              <a:ext uri="{FF2B5EF4-FFF2-40B4-BE49-F238E27FC236}">
                <a16:creationId xmlns:a16="http://schemas.microsoft.com/office/drawing/2014/main" id="{C925ED17-7979-AC93-BE17-B78423BDA79D}"/>
              </a:ext>
            </a:extLst>
          </p:cNvPr>
          <p:cNvSpPr txBox="1"/>
          <p:nvPr/>
        </p:nvSpPr>
        <p:spPr>
          <a:xfrm>
            <a:off x="390526" y="1678100"/>
            <a:ext cx="8362950" cy="1862026"/>
          </a:xfrm>
          <a:prstGeom prst="rect">
            <a:avLst/>
          </a:prstGeom>
          <a:noFill/>
          <a:ln>
            <a:noFill/>
          </a:ln>
        </p:spPr>
        <p:txBody>
          <a:bodyPr spcFirstLastPara="1" wrap="square" lIns="68569" tIns="68569" rIns="68569" bIns="68569"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ja-JP" altLang="en-US" sz="3200" dirty="0">
                <a:solidFill>
                  <a:srgbClr val="262626"/>
                </a:solidFill>
                <a:latin typeface="Meiryo UI" panose="020B0604030504040204" pitchFamily="50" charset="-128"/>
                <a:ea typeface="Meiryo UI" panose="020B0604030504040204" pitchFamily="50" charset="-128"/>
                <a:cs typeface="Meiryo"/>
                <a:sym typeface="Meiryo"/>
              </a:rPr>
              <a:t>企画のビジョン</a:t>
            </a:r>
            <a:endParaRPr sz="3200" dirty="0">
              <a:solidFill>
                <a:srgbClr val="262626"/>
              </a:solidFill>
              <a:latin typeface="Meiryo UI" panose="020B0604030504040204" pitchFamily="50" charset="-128"/>
              <a:ea typeface="Meiryo UI" panose="020B0604030504040204" pitchFamily="50" charset="-128"/>
              <a:cs typeface="Meiryo"/>
              <a:sym typeface="Meiryo"/>
            </a:endParaRPr>
          </a:p>
          <a:p>
            <a:pPr algn="ctr"/>
            <a:r>
              <a:rPr lang="ja-JP" altLang="en-US" sz="4000" dirty="0">
                <a:solidFill>
                  <a:srgbClr val="262626"/>
                </a:solidFill>
                <a:latin typeface="Meiryo UI" panose="020B0604030504040204" pitchFamily="50" charset="-128"/>
                <a:ea typeface="Meiryo UI" panose="020B0604030504040204" pitchFamily="50" charset="-128"/>
                <a:cs typeface="Meiryo"/>
                <a:sym typeface="Meiryo"/>
              </a:rPr>
              <a:t>〇〇〇〇〇〇〇〇〇〇〇〇〇〇〇〇</a:t>
            </a:r>
            <a:endParaRPr lang="en-US" altLang="ja-JP" sz="4000" dirty="0">
              <a:solidFill>
                <a:srgbClr val="262626"/>
              </a:solidFill>
              <a:latin typeface="Meiryo UI" panose="020B0604030504040204" pitchFamily="50" charset="-128"/>
              <a:ea typeface="Meiryo UI" panose="020B0604030504040204" pitchFamily="50" charset="-128"/>
              <a:cs typeface="Meiryo"/>
              <a:sym typeface="Meiryo"/>
            </a:endParaRPr>
          </a:p>
          <a:p>
            <a:pPr algn="ctr"/>
            <a:r>
              <a:rPr lang="ja-JP" altLang="en-US" sz="4000" dirty="0">
                <a:solidFill>
                  <a:srgbClr val="262626"/>
                </a:solidFill>
                <a:latin typeface="Meiryo UI" panose="020B0604030504040204" pitchFamily="50" charset="-128"/>
                <a:ea typeface="Meiryo UI" panose="020B0604030504040204" pitchFamily="50" charset="-128"/>
                <a:cs typeface="Meiryo"/>
                <a:sym typeface="Meiryo"/>
              </a:rPr>
              <a:t>〇〇〇〇〇〇〇〇〇〇〇〇〇〇〇〇</a:t>
            </a:r>
            <a:endParaRPr lang="en-US" altLang="ja-JP" sz="4000" dirty="0">
              <a:solidFill>
                <a:srgbClr val="262626"/>
              </a:solidFill>
              <a:latin typeface="Meiryo UI" panose="020B0604030504040204" pitchFamily="50" charset="-128"/>
              <a:ea typeface="Meiryo UI" panose="020B0604030504040204" pitchFamily="50" charset="-128"/>
              <a:cs typeface="Meiryo"/>
              <a:sym typeface="Meiryo"/>
            </a:endParaRPr>
          </a:p>
        </p:txBody>
      </p:sp>
      <p:pic>
        <p:nvPicPr>
          <p:cNvPr id="30" name="図 29">
            <a:extLst>
              <a:ext uri="{FF2B5EF4-FFF2-40B4-BE49-F238E27FC236}">
                <a16:creationId xmlns:a16="http://schemas.microsoft.com/office/drawing/2014/main" id="{AB3DDA55-922D-1EFC-9457-EC3C5191BD28}"/>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257875" y="3829050"/>
            <a:ext cx="2628252" cy="2019302"/>
          </a:xfrm>
          <a:prstGeom prst="rect">
            <a:avLst/>
          </a:prstGeom>
        </p:spPr>
      </p:pic>
    </p:spTree>
    <p:extLst>
      <p:ext uri="{BB962C8B-B14F-4D97-AF65-F5344CB8AC3E}">
        <p14:creationId xmlns:p14="http://schemas.microsoft.com/office/powerpoint/2010/main" val="3516375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46183C05-DC6C-AA0C-55BF-961579D1DCDF}"/>
              </a:ext>
            </a:extLst>
          </p:cNvPr>
          <p:cNvCxnSpPr>
            <a:cxnSpLocks/>
          </p:cNvCxnSpPr>
          <p:nvPr/>
        </p:nvCxnSpPr>
        <p:spPr>
          <a:xfrm>
            <a:off x="390525" y="666750"/>
            <a:ext cx="8362950" cy="0"/>
          </a:xfrm>
          <a:prstGeom prst="line">
            <a:avLst/>
          </a:prstGeom>
          <a:ln>
            <a:solidFill>
              <a:srgbClr val="073763"/>
            </a:solidFill>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6FE1B6FF-375A-F638-08F2-618C2D5E6D92}"/>
              </a:ext>
            </a:extLst>
          </p:cNvPr>
          <p:cNvSpPr txBox="1"/>
          <p:nvPr/>
        </p:nvSpPr>
        <p:spPr>
          <a:xfrm>
            <a:off x="390525" y="171617"/>
            <a:ext cx="8185150" cy="449739"/>
          </a:xfrm>
          <a:prstGeom prst="rect">
            <a:avLst/>
          </a:prstGeom>
          <a:noFill/>
        </p:spPr>
        <p:txBody>
          <a:bodyPr wrap="square">
            <a:spAutoFit/>
          </a:bodyPr>
          <a:lstStyle/>
          <a:p>
            <a:pPr>
              <a:lnSpc>
                <a:spcPct val="150000"/>
              </a:lnSpc>
            </a:pPr>
            <a:r>
              <a:rPr lang="ja-JP" altLang="en-US" sz="1800" dirty="0">
                <a:latin typeface="Meiryo UI" panose="020B0604030504040204" pitchFamily="50" charset="-128"/>
                <a:ea typeface="Meiryo UI" panose="020B0604030504040204" pitchFamily="50" charset="-128"/>
              </a:rPr>
              <a:t>商品の概要</a:t>
            </a:r>
            <a:endParaRPr lang="en-US" altLang="ja-JP" dirty="0">
              <a:latin typeface="Meiryo UI" panose="020B0604030504040204" pitchFamily="50" charset="-128"/>
              <a:ea typeface="Meiryo UI" panose="020B0604030504040204" pitchFamily="50" charset="-128"/>
            </a:endParaRPr>
          </a:p>
        </p:txBody>
      </p:sp>
      <p:pic>
        <p:nvPicPr>
          <p:cNvPr id="4" name="図 3">
            <a:extLst>
              <a:ext uri="{FF2B5EF4-FFF2-40B4-BE49-F238E27FC236}">
                <a16:creationId xmlns:a16="http://schemas.microsoft.com/office/drawing/2014/main" id="{3BBC440C-0E55-EC3A-0A88-3CAE15DA741B}"/>
              </a:ext>
            </a:extLst>
          </p:cNvPr>
          <p:cNvPicPr>
            <a:picLocks noChangeAspect="1"/>
          </p:cNvPicPr>
          <p:nvPr/>
        </p:nvPicPr>
        <p:blipFill>
          <a:blip r:embed="rId2" cstate="hqprint">
            <a:extLst>
              <a:ext uri="{28A0092B-C50C-407E-A947-70E740481C1C}">
                <a14:useLocalDpi xmlns:a14="http://schemas.microsoft.com/office/drawing/2010/main"/>
              </a:ext>
            </a:extLst>
          </a:blip>
          <a:stretch>
            <a:fillRect/>
          </a:stretch>
        </p:blipFill>
        <p:spPr>
          <a:xfrm>
            <a:off x="8376135" y="196947"/>
            <a:ext cx="399079" cy="399079"/>
          </a:xfrm>
          <a:prstGeom prst="rect">
            <a:avLst/>
          </a:prstGeom>
        </p:spPr>
      </p:pic>
      <p:sp>
        <p:nvSpPr>
          <p:cNvPr id="6" name="フッター プレースホルダー 5">
            <a:extLst>
              <a:ext uri="{FF2B5EF4-FFF2-40B4-BE49-F238E27FC236}">
                <a16:creationId xmlns:a16="http://schemas.microsoft.com/office/drawing/2014/main" id="{716F0D35-F48D-F421-765F-4D5B53C27579}"/>
              </a:ext>
            </a:extLst>
          </p:cNvPr>
          <p:cNvSpPr>
            <a:spLocks noGrp="1"/>
          </p:cNvSpPr>
          <p:nvPr>
            <p:ph type="ftr" sz="quarter" idx="11"/>
          </p:nvPr>
        </p:nvSpPr>
        <p:spPr/>
        <p:txBody>
          <a:bodyPr/>
          <a:lstStyle/>
          <a:p>
            <a:r>
              <a:rPr lang="en-US" altLang="ja-JP" sz="800" dirty="0">
                <a:solidFill>
                  <a:srgbClr val="330B09"/>
                </a:solidFill>
                <a:latin typeface="Yu Gothic" panose="020B0400000000000000" pitchFamily="50" charset="-128"/>
              </a:rPr>
              <a:t>© 20</a:t>
            </a:r>
            <a:r>
              <a:rPr lang="ja-JP" altLang="en-US" sz="800" dirty="0">
                <a:solidFill>
                  <a:srgbClr val="330B09"/>
                </a:solidFill>
                <a:latin typeface="Yu Gothic" panose="020B0400000000000000" pitchFamily="50" charset="-128"/>
              </a:rPr>
              <a:t>○〇 </a:t>
            </a:r>
            <a:r>
              <a:rPr lang="en-US" altLang="ja-JP" sz="800" dirty="0" err="1">
                <a:solidFill>
                  <a:srgbClr val="330B09"/>
                </a:solidFill>
                <a:latin typeface="Yu Gothic" panose="020B0400000000000000" pitchFamily="50" charset="-128"/>
              </a:rPr>
              <a:t>Kikaku</a:t>
            </a:r>
            <a:r>
              <a:rPr lang="en-US" altLang="ja-JP" sz="800" dirty="0">
                <a:solidFill>
                  <a:srgbClr val="330B09"/>
                </a:solidFill>
                <a:latin typeface="Yu Gothic" panose="020B0400000000000000" pitchFamily="50" charset="-128"/>
              </a:rPr>
              <a:t> </a:t>
            </a:r>
            <a:r>
              <a:rPr lang="en-US" altLang="ja-JP" sz="800" dirty="0" err="1">
                <a:solidFill>
                  <a:srgbClr val="330B09"/>
                </a:solidFill>
                <a:latin typeface="Yu Gothic" panose="020B0400000000000000" pitchFamily="50" charset="-128"/>
              </a:rPr>
              <a:t>Warks</a:t>
            </a:r>
            <a:r>
              <a:rPr lang="en-US" altLang="ja-JP" sz="800" dirty="0">
                <a:solidFill>
                  <a:srgbClr val="330B09"/>
                </a:solidFill>
                <a:latin typeface="Yu Gothic" panose="020B0400000000000000" pitchFamily="50" charset="-128"/>
              </a:rPr>
              <a:t> inc.</a:t>
            </a:r>
            <a:endParaRPr kumimoji="1" lang="ja-JP" altLang="en-US" sz="800" dirty="0"/>
          </a:p>
        </p:txBody>
      </p:sp>
      <p:sp>
        <p:nvSpPr>
          <p:cNvPr id="7" name="スライド番号プレースホルダー 6">
            <a:extLst>
              <a:ext uri="{FF2B5EF4-FFF2-40B4-BE49-F238E27FC236}">
                <a16:creationId xmlns:a16="http://schemas.microsoft.com/office/drawing/2014/main" id="{5AC03070-3ED0-3501-7257-90BD279E5E9F}"/>
              </a:ext>
            </a:extLst>
          </p:cNvPr>
          <p:cNvSpPr>
            <a:spLocks noGrp="1"/>
          </p:cNvSpPr>
          <p:nvPr>
            <p:ph type="sldNum" sz="quarter" idx="12"/>
          </p:nvPr>
        </p:nvSpPr>
        <p:spPr/>
        <p:txBody>
          <a:bodyPr/>
          <a:lstStyle/>
          <a:p>
            <a:r>
              <a:rPr kumimoji="1" lang="en-US" altLang="ja-JP" dirty="0"/>
              <a:t>3</a:t>
            </a:r>
            <a:endParaRPr kumimoji="1" lang="ja-JP" altLang="en-US" dirty="0"/>
          </a:p>
        </p:txBody>
      </p:sp>
      <p:sp>
        <p:nvSpPr>
          <p:cNvPr id="9" name="Google Shape;265;p20">
            <a:extLst>
              <a:ext uri="{FF2B5EF4-FFF2-40B4-BE49-F238E27FC236}">
                <a16:creationId xmlns:a16="http://schemas.microsoft.com/office/drawing/2014/main" id="{A515D99A-8171-A0C9-3663-232DD0617BF5}"/>
              </a:ext>
            </a:extLst>
          </p:cNvPr>
          <p:cNvSpPr txBox="1"/>
          <p:nvPr/>
        </p:nvSpPr>
        <p:spPr>
          <a:xfrm>
            <a:off x="390525" y="4137991"/>
            <a:ext cx="4259125" cy="2218361"/>
          </a:xfrm>
          <a:prstGeom prst="rect">
            <a:avLst/>
          </a:prstGeom>
          <a:noFill/>
          <a:ln>
            <a:solidFill>
              <a:srgbClr val="002060"/>
            </a:solidFill>
          </a:ln>
        </p:spPr>
        <p:txBody>
          <a:bodyPr spcFirstLastPara="1" wrap="square" lIns="91425" tIns="91425" rIns="91425" bIns="91425" anchor="t" anchorCtr="0">
            <a:noAutofit/>
          </a:bodyPr>
          <a:lstStyle/>
          <a:p>
            <a:pPr marL="0" marR="0" lvl="0" indent="0" algn="l" rtl="0">
              <a:spcBef>
                <a:spcPts val="0"/>
              </a:spcBef>
              <a:spcAft>
                <a:spcPts val="0"/>
              </a:spcAft>
              <a:buNone/>
            </a:pPr>
            <a:r>
              <a:rPr lang="ja" sz="1200" b="1" dirty="0">
                <a:solidFill>
                  <a:srgbClr val="434343"/>
                </a:solidFill>
                <a:latin typeface="Meiryo UI" panose="020B0604030504040204" pitchFamily="50" charset="-128"/>
                <a:ea typeface="Meiryo UI" panose="020B0604030504040204" pitchFamily="50" charset="-128"/>
                <a:cs typeface="Meiryo"/>
                <a:sym typeface="Meiryo"/>
              </a:rPr>
              <a:t>ターゲット</a:t>
            </a:r>
            <a:endParaRPr sz="1200" b="1" dirty="0">
              <a:solidFill>
                <a:srgbClr val="434343"/>
              </a:solidFill>
              <a:latin typeface="Meiryo UI" panose="020B0604030504040204" pitchFamily="50" charset="-128"/>
              <a:ea typeface="Meiryo UI" panose="020B0604030504040204" pitchFamily="50" charset="-128"/>
              <a:cs typeface="Meiryo"/>
              <a:sym typeface="Meiryo"/>
            </a:endParaRPr>
          </a:p>
          <a:p>
            <a:pPr marL="0" marR="0" lvl="0" indent="0" algn="l" rtl="0">
              <a:spcBef>
                <a:spcPts val="0"/>
              </a:spcBef>
              <a:spcAft>
                <a:spcPts val="0"/>
              </a:spcAft>
              <a:buNone/>
            </a:pPr>
            <a:r>
              <a:rPr lang="ja" sz="1200" dirty="0">
                <a:solidFill>
                  <a:srgbClr val="434343"/>
                </a:solidFill>
                <a:latin typeface="Meiryo UI" panose="020B0604030504040204" pitchFamily="50" charset="-128"/>
                <a:ea typeface="Meiryo UI" panose="020B0604030504040204" pitchFamily="50" charset="-128"/>
                <a:cs typeface="Meiryo"/>
                <a:sym typeface="Meiryo"/>
              </a:rPr>
              <a:t>年齢：</a:t>
            </a:r>
            <a:r>
              <a:rPr lang="ja-JP" altLang="en-US" sz="1200" dirty="0">
                <a:solidFill>
                  <a:srgbClr val="434343"/>
                </a:solidFill>
                <a:latin typeface="Meiryo UI" panose="020B0604030504040204" pitchFamily="50" charset="-128"/>
                <a:ea typeface="Meiryo UI" panose="020B0604030504040204" pitchFamily="50" charset="-128"/>
                <a:cs typeface="Meiryo"/>
                <a:sym typeface="Meiryo"/>
              </a:rPr>
              <a:t>〇〇〇〇〇〇〇〇〇〇〇〇〇</a:t>
            </a:r>
            <a:endParaRPr sz="1200" dirty="0">
              <a:solidFill>
                <a:srgbClr val="434343"/>
              </a:solidFill>
              <a:latin typeface="Meiryo UI" panose="020B0604030504040204" pitchFamily="50" charset="-128"/>
              <a:ea typeface="Meiryo UI" panose="020B0604030504040204" pitchFamily="50" charset="-128"/>
              <a:cs typeface="Meiryo"/>
              <a:sym typeface="Meiryo"/>
            </a:endParaRPr>
          </a:p>
          <a:p>
            <a:pPr marL="0" marR="0" lvl="0" indent="0" algn="l" rtl="0">
              <a:spcBef>
                <a:spcPts val="0"/>
              </a:spcBef>
              <a:spcAft>
                <a:spcPts val="0"/>
              </a:spcAft>
              <a:buNone/>
            </a:pPr>
            <a:r>
              <a:rPr lang="ja" sz="1200" dirty="0">
                <a:solidFill>
                  <a:srgbClr val="434343"/>
                </a:solidFill>
                <a:latin typeface="Meiryo UI" panose="020B0604030504040204" pitchFamily="50" charset="-128"/>
                <a:ea typeface="Meiryo UI" panose="020B0604030504040204" pitchFamily="50" charset="-128"/>
                <a:cs typeface="Meiryo"/>
                <a:sym typeface="Meiryo"/>
              </a:rPr>
              <a:t>性別：</a:t>
            </a:r>
            <a:r>
              <a:rPr lang="ja-JP" altLang="en-US" sz="1200" dirty="0">
                <a:solidFill>
                  <a:srgbClr val="434343"/>
                </a:solidFill>
                <a:latin typeface="Meiryo UI" panose="020B0604030504040204" pitchFamily="50" charset="-128"/>
                <a:ea typeface="Meiryo UI" panose="020B0604030504040204" pitchFamily="50" charset="-128"/>
                <a:cs typeface="Meiryo"/>
                <a:sym typeface="Meiryo"/>
              </a:rPr>
              <a:t>〇〇〇〇〇〇〇〇〇〇〇〇〇</a:t>
            </a:r>
            <a:endParaRPr lang="en-US" altLang="ja" sz="1200" dirty="0">
              <a:solidFill>
                <a:srgbClr val="434343"/>
              </a:solidFill>
              <a:latin typeface="Meiryo UI" panose="020B0604030504040204" pitchFamily="50" charset="-128"/>
              <a:ea typeface="Meiryo UI" panose="020B0604030504040204" pitchFamily="50" charset="-128"/>
              <a:cs typeface="Meiryo"/>
              <a:sym typeface="Meiryo"/>
            </a:endParaRPr>
          </a:p>
          <a:p>
            <a:pPr marL="0" marR="0" lvl="0" indent="0" algn="l" rtl="0">
              <a:spcBef>
                <a:spcPts val="0"/>
              </a:spcBef>
              <a:spcAft>
                <a:spcPts val="0"/>
              </a:spcAft>
              <a:buNone/>
            </a:pPr>
            <a:r>
              <a:rPr lang="ja-JP" altLang="en-US" sz="1200" dirty="0">
                <a:solidFill>
                  <a:srgbClr val="434343"/>
                </a:solidFill>
                <a:latin typeface="Meiryo UI" panose="020B0604030504040204" pitchFamily="50" charset="-128"/>
                <a:ea typeface="Meiryo UI" panose="020B0604030504040204" pitchFamily="50" charset="-128"/>
                <a:cs typeface="Meiryo"/>
                <a:sym typeface="Meiryo"/>
              </a:rPr>
              <a:t>居住：〇〇〇〇〇〇〇〇〇〇〇〇〇</a:t>
            </a:r>
            <a:endParaRPr lang="en-US" altLang="ja-JP" sz="1200" dirty="0">
              <a:solidFill>
                <a:srgbClr val="434343"/>
              </a:solidFill>
              <a:latin typeface="Meiryo UI" panose="020B0604030504040204" pitchFamily="50" charset="-128"/>
              <a:ea typeface="Meiryo UI" panose="020B0604030504040204" pitchFamily="50" charset="-128"/>
              <a:cs typeface="Meiryo"/>
              <a:sym typeface="Meiryo"/>
            </a:endParaRPr>
          </a:p>
          <a:p>
            <a:pPr marL="0" marR="0" lvl="0" indent="0" algn="l" rtl="0">
              <a:spcBef>
                <a:spcPts val="0"/>
              </a:spcBef>
              <a:spcAft>
                <a:spcPts val="0"/>
              </a:spcAft>
              <a:buNone/>
            </a:pPr>
            <a:r>
              <a:rPr lang="ja-JP" altLang="en-US" sz="1200" dirty="0">
                <a:solidFill>
                  <a:srgbClr val="434343"/>
                </a:solidFill>
                <a:latin typeface="Meiryo UI" panose="020B0604030504040204" pitchFamily="50" charset="-128"/>
                <a:ea typeface="Meiryo UI" panose="020B0604030504040204" pitchFamily="50" charset="-128"/>
                <a:cs typeface="Meiryo"/>
                <a:sym typeface="Meiryo"/>
              </a:rPr>
              <a:t>年収：〇〇〇〇〇〇〇〇〇〇〇〇〇</a:t>
            </a:r>
            <a:endParaRPr sz="1200" dirty="0">
              <a:solidFill>
                <a:srgbClr val="434343"/>
              </a:solidFill>
              <a:latin typeface="Meiryo UI" panose="020B0604030504040204" pitchFamily="50" charset="-128"/>
              <a:ea typeface="Meiryo UI" panose="020B0604030504040204" pitchFamily="50" charset="-128"/>
              <a:cs typeface="Meiryo"/>
              <a:sym typeface="Meiryo"/>
            </a:endParaRPr>
          </a:p>
          <a:p>
            <a:pPr marL="0" marR="0" lvl="0" indent="0" algn="l" rtl="0">
              <a:spcBef>
                <a:spcPts val="0"/>
              </a:spcBef>
              <a:spcAft>
                <a:spcPts val="0"/>
              </a:spcAft>
              <a:buNone/>
            </a:pPr>
            <a:r>
              <a:rPr lang="ja" sz="1200" dirty="0">
                <a:solidFill>
                  <a:srgbClr val="434343"/>
                </a:solidFill>
                <a:latin typeface="Meiryo UI" panose="020B0604030504040204" pitchFamily="50" charset="-128"/>
                <a:ea typeface="Meiryo UI" panose="020B0604030504040204" pitchFamily="50" charset="-128"/>
                <a:cs typeface="Meiryo"/>
                <a:sym typeface="Meiryo"/>
              </a:rPr>
              <a:t>趣味嗜好：</a:t>
            </a:r>
            <a:r>
              <a:rPr lang="ja-JP" altLang="en-US" sz="1200" dirty="0">
                <a:solidFill>
                  <a:srgbClr val="434343"/>
                </a:solidFill>
                <a:latin typeface="Meiryo UI" panose="020B0604030504040204" pitchFamily="50" charset="-128"/>
                <a:ea typeface="Meiryo UI" panose="020B0604030504040204" pitchFamily="50" charset="-128"/>
                <a:cs typeface="Meiryo"/>
                <a:sym typeface="Meiryo"/>
              </a:rPr>
              <a:t>〇〇〇〇〇〇〇〇〇〇〇</a:t>
            </a:r>
            <a:endParaRPr lang="en-US" altLang="ja-JP" sz="1200" dirty="0">
              <a:solidFill>
                <a:srgbClr val="434343"/>
              </a:solidFill>
              <a:latin typeface="Meiryo UI" panose="020B0604030504040204" pitchFamily="50" charset="-128"/>
              <a:ea typeface="Meiryo UI" panose="020B0604030504040204" pitchFamily="50" charset="-128"/>
              <a:cs typeface="Meiryo"/>
              <a:sym typeface="Meiryo"/>
            </a:endParaRPr>
          </a:p>
          <a:p>
            <a:pPr marL="0" marR="0" lvl="0" indent="0" algn="l" rtl="0">
              <a:spcBef>
                <a:spcPts val="0"/>
              </a:spcBef>
              <a:spcAft>
                <a:spcPts val="0"/>
              </a:spcAft>
              <a:buNone/>
            </a:pPr>
            <a:r>
              <a:rPr lang="ja-JP" altLang="en-US" sz="1200" dirty="0">
                <a:solidFill>
                  <a:srgbClr val="434343"/>
                </a:solidFill>
                <a:latin typeface="Meiryo UI" panose="020B0604030504040204" pitchFamily="50" charset="-128"/>
                <a:ea typeface="Meiryo UI" panose="020B0604030504040204" pitchFamily="50" charset="-128"/>
                <a:cs typeface="Meiryo"/>
                <a:sym typeface="Meiryo"/>
              </a:rPr>
              <a:t>　　　　　　　 〇〇〇〇〇〇〇〇〇〇〇</a:t>
            </a:r>
            <a:endParaRPr sz="1200" dirty="0">
              <a:solidFill>
                <a:srgbClr val="434343"/>
              </a:solidFill>
              <a:latin typeface="Meiryo UI" panose="020B0604030504040204" pitchFamily="50" charset="-128"/>
              <a:ea typeface="Meiryo UI" panose="020B0604030504040204" pitchFamily="50" charset="-128"/>
              <a:cs typeface="Meiryo"/>
              <a:sym typeface="Meiryo"/>
            </a:endParaRPr>
          </a:p>
          <a:p>
            <a:pPr marL="0" marR="0" lvl="0" indent="0" algn="l" rtl="0">
              <a:spcBef>
                <a:spcPts val="0"/>
              </a:spcBef>
              <a:spcAft>
                <a:spcPts val="0"/>
              </a:spcAft>
              <a:buNone/>
            </a:pPr>
            <a:r>
              <a:rPr lang="ja-JP" altLang="en-US" sz="1200" dirty="0">
                <a:solidFill>
                  <a:srgbClr val="434343"/>
                </a:solidFill>
                <a:latin typeface="Meiryo UI" panose="020B0604030504040204" pitchFamily="50" charset="-128"/>
                <a:ea typeface="Meiryo UI" panose="020B0604030504040204" pitchFamily="50" charset="-128"/>
                <a:cs typeface="Meiryo"/>
                <a:sym typeface="Meiryo"/>
              </a:rPr>
              <a:t>その他情報</a:t>
            </a:r>
            <a:r>
              <a:rPr lang="ja" sz="1200" dirty="0">
                <a:solidFill>
                  <a:srgbClr val="434343"/>
                </a:solidFill>
                <a:latin typeface="Meiryo UI" panose="020B0604030504040204" pitchFamily="50" charset="-128"/>
                <a:ea typeface="Meiryo UI" panose="020B0604030504040204" pitchFamily="50" charset="-128"/>
                <a:cs typeface="Meiryo"/>
                <a:sym typeface="Meiryo"/>
              </a:rPr>
              <a:t>：</a:t>
            </a:r>
            <a:r>
              <a:rPr lang="ja-JP" altLang="en-US" sz="1200" dirty="0">
                <a:solidFill>
                  <a:srgbClr val="434343"/>
                </a:solidFill>
                <a:latin typeface="Meiryo UI" panose="020B0604030504040204" pitchFamily="50" charset="-128"/>
                <a:ea typeface="Meiryo UI" panose="020B0604030504040204" pitchFamily="50" charset="-128"/>
                <a:cs typeface="Meiryo"/>
                <a:sym typeface="Meiryo"/>
              </a:rPr>
              <a:t>〇〇〇〇〇〇〇〇〇〇</a:t>
            </a:r>
            <a:endParaRPr lang="en-US" altLang="ja-JP" sz="1200" dirty="0">
              <a:solidFill>
                <a:srgbClr val="434343"/>
              </a:solidFill>
              <a:latin typeface="Meiryo UI" panose="020B0604030504040204" pitchFamily="50" charset="-128"/>
              <a:ea typeface="Meiryo UI" panose="020B0604030504040204" pitchFamily="50" charset="-128"/>
              <a:cs typeface="Meiryo"/>
              <a:sym typeface="Meiryo"/>
            </a:endParaRPr>
          </a:p>
          <a:p>
            <a:pPr marL="0" marR="0" lvl="0" indent="0" algn="l" rtl="0">
              <a:spcBef>
                <a:spcPts val="0"/>
              </a:spcBef>
              <a:spcAft>
                <a:spcPts val="0"/>
              </a:spcAft>
              <a:buNone/>
            </a:pPr>
            <a:r>
              <a:rPr lang="en-US" altLang="ja-JP" sz="1200" dirty="0">
                <a:solidFill>
                  <a:srgbClr val="434343"/>
                </a:solidFill>
                <a:latin typeface="Meiryo UI" panose="020B0604030504040204" pitchFamily="50" charset="-128"/>
                <a:ea typeface="Meiryo UI" panose="020B0604030504040204" pitchFamily="50" charset="-128"/>
                <a:cs typeface="Meiryo"/>
                <a:sym typeface="Meiryo"/>
              </a:rPr>
              <a:t>                </a:t>
            </a:r>
            <a:r>
              <a:rPr lang="ja-JP" altLang="en-US" sz="1200" dirty="0">
                <a:solidFill>
                  <a:srgbClr val="434343"/>
                </a:solidFill>
                <a:latin typeface="Meiryo UI" panose="020B0604030504040204" pitchFamily="50" charset="-128"/>
                <a:ea typeface="Meiryo UI" panose="020B0604030504040204" pitchFamily="50" charset="-128"/>
                <a:cs typeface="Meiryo"/>
                <a:sym typeface="Meiryo"/>
              </a:rPr>
              <a:t>〇〇〇〇〇〇〇〇〇〇</a:t>
            </a:r>
            <a:endParaRPr sz="1200" dirty="0">
              <a:solidFill>
                <a:srgbClr val="434343"/>
              </a:solidFill>
              <a:latin typeface="Meiryo UI" panose="020B0604030504040204" pitchFamily="50" charset="-128"/>
              <a:ea typeface="Meiryo UI" panose="020B0604030504040204" pitchFamily="50" charset="-128"/>
              <a:cs typeface="Meiryo"/>
              <a:sym typeface="Meiryo"/>
            </a:endParaRPr>
          </a:p>
          <a:p>
            <a:pPr marL="0" marR="0" lvl="0" indent="0" algn="l" rtl="0">
              <a:spcBef>
                <a:spcPts val="0"/>
              </a:spcBef>
              <a:spcAft>
                <a:spcPts val="0"/>
              </a:spcAft>
              <a:buNone/>
            </a:pPr>
            <a:r>
              <a:rPr lang="ja-JP" altLang="en-US" sz="1200" dirty="0">
                <a:solidFill>
                  <a:srgbClr val="434343"/>
                </a:solidFill>
                <a:latin typeface="Meiryo UI" panose="020B0604030504040204" pitchFamily="50" charset="-128"/>
                <a:ea typeface="Meiryo UI" panose="020B0604030504040204" pitchFamily="50" charset="-128"/>
                <a:cs typeface="Meiryo"/>
                <a:sym typeface="Meiryo"/>
              </a:rPr>
              <a:t>購入する心理</a:t>
            </a:r>
            <a:r>
              <a:rPr lang="ja" sz="1200" dirty="0">
                <a:solidFill>
                  <a:srgbClr val="434343"/>
                </a:solidFill>
                <a:latin typeface="Meiryo UI" panose="020B0604030504040204" pitchFamily="50" charset="-128"/>
                <a:ea typeface="Meiryo UI" panose="020B0604030504040204" pitchFamily="50" charset="-128"/>
                <a:cs typeface="Meiryo"/>
                <a:sym typeface="Meiryo"/>
              </a:rPr>
              <a:t>：</a:t>
            </a:r>
            <a:r>
              <a:rPr lang="ja-JP" altLang="en-US" sz="1200" dirty="0">
                <a:solidFill>
                  <a:srgbClr val="434343"/>
                </a:solidFill>
                <a:latin typeface="Meiryo UI" panose="020B0604030504040204" pitchFamily="50" charset="-128"/>
                <a:ea typeface="Meiryo UI" panose="020B0604030504040204" pitchFamily="50" charset="-128"/>
                <a:cs typeface="Meiryo"/>
                <a:sym typeface="Meiryo"/>
              </a:rPr>
              <a:t>〇〇〇〇〇〇〇〇〇</a:t>
            </a:r>
            <a:endParaRPr lang="en-US" altLang="ja-JP" sz="1200" dirty="0">
              <a:solidFill>
                <a:srgbClr val="434343"/>
              </a:solidFill>
              <a:latin typeface="Meiryo UI" panose="020B0604030504040204" pitchFamily="50" charset="-128"/>
              <a:ea typeface="Meiryo UI" panose="020B0604030504040204" pitchFamily="50" charset="-128"/>
              <a:cs typeface="Meiryo"/>
              <a:sym typeface="Meiryo"/>
            </a:endParaRPr>
          </a:p>
          <a:p>
            <a:pPr marL="0" marR="0" lvl="0" indent="0" algn="l" rtl="0">
              <a:spcBef>
                <a:spcPts val="0"/>
              </a:spcBef>
              <a:spcAft>
                <a:spcPts val="0"/>
              </a:spcAft>
              <a:buNone/>
            </a:pPr>
            <a:r>
              <a:rPr lang="ja-JP" altLang="en-US" sz="1200" dirty="0">
                <a:solidFill>
                  <a:srgbClr val="434343"/>
                </a:solidFill>
                <a:latin typeface="Meiryo UI" panose="020B0604030504040204" pitchFamily="50" charset="-128"/>
                <a:ea typeface="Meiryo UI" panose="020B0604030504040204" pitchFamily="50" charset="-128"/>
                <a:cs typeface="Meiryo"/>
                <a:sym typeface="Meiryo"/>
              </a:rPr>
              <a:t>                   〇〇〇〇〇〇〇〇〇</a:t>
            </a:r>
            <a:endParaRPr sz="1200" dirty="0">
              <a:solidFill>
                <a:srgbClr val="434343"/>
              </a:solidFill>
              <a:latin typeface="Meiryo UI" panose="020B0604030504040204" pitchFamily="50" charset="-128"/>
              <a:ea typeface="Meiryo UI" panose="020B0604030504040204" pitchFamily="50" charset="-128"/>
              <a:cs typeface="Meiryo"/>
              <a:sym typeface="Meiryo"/>
            </a:endParaRPr>
          </a:p>
        </p:txBody>
      </p:sp>
      <p:cxnSp>
        <p:nvCxnSpPr>
          <p:cNvPr id="12" name="Google Shape;264;p20">
            <a:extLst>
              <a:ext uri="{FF2B5EF4-FFF2-40B4-BE49-F238E27FC236}">
                <a16:creationId xmlns:a16="http://schemas.microsoft.com/office/drawing/2014/main" id="{7D5C0B5E-FF3C-1266-045B-847EC9CFB43B}"/>
              </a:ext>
            </a:extLst>
          </p:cNvPr>
          <p:cNvCxnSpPr>
            <a:cxnSpLocks/>
          </p:cNvCxnSpPr>
          <p:nvPr/>
        </p:nvCxnSpPr>
        <p:spPr>
          <a:xfrm>
            <a:off x="390525" y="1274929"/>
            <a:ext cx="8384689" cy="0"/>
          </a:xfrm>
          <a:prstGeom prst="straightConnector1">
            <a:avLst/>
          </a:prstGeom>
          <a:noFill/>
          <a:ln w="28575" cap="flat" cmpd="sng">
            <a:solidFill>
              <a:srgbClr val="000000"/>
            </a:solidFill>
            <a:prstDash val="dash"/>
            <a:round/>
            <a:headEnd type="none" w="med" len="med"/>
            <a:tailEnd type="none" w="med" len="med"/>
          </a:ln>
        </p:spPr>
      </p:cxnSp>
      <p:sp>
        <p:nvSpPr>
          <p:cNvPr id="16" name="テキスト ボックス 15">
            <a:extLst>
              <a:ext uri="{FF2B5EF4-FFF2-40B4-BE49-F238E27FC236}">
                <a16:creationId xmlns:a16="http://schemas.microsoft.com/office/drawing/2014/main" id="{AB56B586-7B71-8F0C-45DD-0107E10A5CDC}"/>
              </a:ext>
            </a:extLst>
          </p:cNvPr>
          <p:cNvSpPr txBox="1"/>
          <p:nvPr/>
        </p:nvSpPr>
        <p:spPr>
          <a:xfrm>
            <a:off x="450850" y="777190"/>
            <a:ext cx="8064500" cy="369332"/>
          </a:xfrm>
          <a:prstGeom prst="rect">
            <a:avLst/>
          </a:prstGeom>
          <a:noFill/>
        </p:spPr>
        <p:txBody>
          <a:bodyPr wrap="square">
            <a:spAutoFit/>
          </a:bodyPr>
          <a:lstStyle/>
          <a:p>
            <a:pPr algn="ctr"/>
            <a:r>
              <a:rPr lang="ja-JP" altLang="en-US" b="1" dirty="0">
                <a:solidFill>
                  <a:srgbClr val="434343"/>
                </a:solidFill>
                <a:latin typeface="Meiryo UI" panose="020B0604030504040204" pitchFamily="50" charset="-128"/>
                <a:ea typeface="Meiryo UI" panose="020B0604030504040204" pitchFamily="50" charset="-128"/>
                <a:cs typeface="Meiryo"/>
                <a:sym typeface="Meiryo"/>
              </a:rPr>
              <a:t>商品コンセプト〇〇〇〇〇〇〇〇〇〇〇〇〇〇〇〇〇〇〇〇〇〇〇〇</a:t>
            </a:r>
            <a:endParaRPr lang="en-US" altLang="ja-JP" b="1" dirty="0">
              <a:solidFill>
                <a:srgbClr val="434343"/>
              </a:solidFill>
              <a:latin typeface="Meiryo UI" panose="020B0604030504040204" pitchFamily="50" charset="-128"/>
              <a:ea typeface="Meiryo UI" panose="020B0604030504040204" pitchFamily="50" charset="-128"/>
              <a:cs typeface="Meiryo"/>
              <a:sym typeface="Meiryo"/>
            </a:endParaRPr>
          </a:p>
        </p:txBody>
      </p:sp>
      <p:sp>
        <p:nvSpPr>
          <p:cNvPr id="17" name="Google Shape;265;p20">
            <a:extLst>
              <a:ext uri="{FF2B5EF4-FFF2-40B4-BE49-F238E27FC236}">
                <a16:creationId xmlns:a16="http://schemas.microsoft.com/office/drawing/2014/main" id="{AF3961F4-BF62-C5DE-F71B-C3FB3764EA40}"/>
              </a:ext>
            </a:extLst>
          </p:cNvPr>
          <p:cNvSpPr txBox="1"/>
          <p:nvPr/>
        </p:nvSpPr>
        <p:spPr>
          <a:xfrm>
            <a:off x="4752975" y="1403336"/>
            <a:ext cx="4000500" cy="4953013"/>
          </a:xfrm>
          <a:prstGeom prst="rect">
            <a:avLst/>
          </a:prstGeom>
          <a:noFill/>
          <a:ln>
            <a:solidFill>
              <a:srgbClr val="073763"/>
            </a:solidFill>
          </a:ln>
        </p:spPr>
        <p:txBody>
          <a:bodyPr spcFirstLastPara="1" wrap="square" lIns="91425" tIns="91425" rIns="91425" bIns="91425" anchor="t" anchorCtr="0">
            <a:noAutofit/>
          </a:bodyPr>
          <a:lstStyle/>
          <a:p>
            <a:pPr marL="0" marR="0" lvl="0" indent="0" algn="l" rtl="0">
              <a:spcBef>
                <a:spcPts val="0"/>
              </a:spcBef>
              <a:spcAft>
                <a:spcPts val="0"/>
              </a:spcAft>
              <a:buNone/>
            </a:pPr>
            <a:r>
              <a:rPr lang="ja-JP" altLang="en-US" sz="1200" b="1" dirty="0">
                <a:solidFill>
                  <a:srgbClr val="434343"/>
                </a:solidFill>
                <a:latin typeface="Meiryo UI" panose="020B0604030504040204" pitchFamily="50" charset="-128"/>
                <a:ea typeface="Meiryo UI" panose="020B0604030504040204" pitchFamily="50" charset="-128"/>
                <a:cs typeface="Meiryo"/>
                <a:sym typeface="Meiryo"/>
              </a:rPr>
              <a:t>商品イメージ</a:t>
            </a:r>
            <a:endParaRPr sz="1200" b="1" dirty="0">
              <a:solidFill>
                <a:srgbClr val="434343"/>
              </a:solidFill>
              <a:latin typeface="Meiryo UI" panose="020B0604030504040204" pitchFamily="50" charset="-128"/>
              <a:ea typeface="Meiryo UI" panose="020B0604030504040204" pitchFamily="50" charset="-128"/>
              <a:cs typeface="Meiryo"/>
              <a:sym typeface="Meiryo"/>
            </a:endParaRPr>
          </a:p>
        </p:txBody>
      </p:sp>
      <p:sp>
        <p:nvSpPr>
          <p:cNvPr id="18" name="Google Shape;265;p20">
            <a:extLst>
              <a:ext uri="{FF2B5EF4-FFF2-40B4-BE49-F238E27FC236}">
                <a16:creationId xmlns:a16="http://schemas.microsoft.com/office/drawing/2014/main" id="{408665DD-DD93-A109-FCCF-EF7ECE8D6769}"/>
              </a:ext>
            </a:extLst>
          </p:cNvPr>
          <p:cNvSpPr txBox="1"/>
          <p:nvPr/>
        </p:nvSpPr>
        <p:spPr>
          <a:xfrm>
            <a:off x="390525" y="1403336"/>
            <a:ext cx="4259125" cy="2606245"/>
          </a:xfrm>
          <a:prstGeom prst="rect">
            <a:avLst/>
          </a:prstGeom>
          <a:noFill/>
          <a:ln>
            <a:solidFill>
              <a:srgbClr val="002060"/>
            </a:solidFill>
          </a:ln>
        </p:spPr>
        <p:txBody>
          <a:bodyPr spcFirstLastPara="1" wrap="square" lIns="91425" tIns="91425" rIns="91425" bIns="91425" anchor="t" anchorCtr="0">
            <a:noAutofit/>
          </a:bodyPr>
          <a:lstStyle/>
          <a:p>
            <a:pPr marL="0" marR="0" lvl="0" indent="0" algn="l" rtl="0">
              <a:spcBef>
                <a:spcPts val="0"/>
              </a:spcBef>
              <a:spcAft>
                <a:spcPts val="0"/>
              </a:spcAft>
              <a:buNone/>
            </a:pPr>
            <a:r>
              <a:rPr lang="ja-JP" altLang="en-US" sz="1200" b="1" dirty="0">
                <a:solidFill>
                  <a:srgbClr val="434343"/>
                </a:solidFill>
                <a:latin typeface="Meiryo UI" panose="020B0604030504040204" pitchFamily="50" charset="-128"/>
                <a:ea typeface="Meiryo UI" panose="020B0604030504040204" pitchFamily="50" charset="-128"/>
                <a:cs typeface="Meiryo"/>
                <a:sym typeface="Meiryo"/>
              </a:rPr>
              <a:t>商品概要</a:t>
            </a:r>
            <a:endParaRPr lang="en-US" altLang="ja-JP" sz="1200" b="1" dirty="0">
              <a:solidFill>
                <a:srgbClr val="434343"/>
              </a:solidFill>
              <a:latin typeface="Meiryo UI" panose="020B0604030504040204" pitchFamily="50" charset="-128"/>
              <a:ea typeface="Meiryo UI" panose="020B0604030504040204" pitchFamily="50" charset="-128"/>
              <a:cs typeface="Meiryo"/>
              <a:sym typeface="Meiryo"/>
            </a:endParaRPr>
          </a:p>
          <a:p>
            <a:pPr marL="0" marR="0" lvl="0" indent="0" algn="l" rtl="0">
              <a:spcBef>
                <a:spcPts val="0"/>
              </a:spcBef>
              <a:spcAft>
                <a:spcPts val="0"/>
              </a:spcAft>
              <a:buNone/>
            </a:pPr>
            <a:r>
              <a:rPr lang="ja-JP" altLang="en-US" sz="1200" dirty="0">
                <a:solidFill>
                  <a:srgbClr val="434343"/>
                </a:solidFill>
                <a:latin typeface="Meiryo UI" panose="020B0604030504040204" pitchFamily="50" charset="-128"/>
                <a:ea typeface="Meiryo UI" panose="020B0604030504040204" pitchFamily="50" charset="-128"/>
                <a:cs typeface="Meiryo"/>
                <a:sym typeface="Meiryo"/>
              </a:rPr>
              <a:t>商品名：〇〇〇〇〇〇〇〇〇〇〇〇〇〇〇〇〇〇〇〇〇</a:t>
            </a:r>
            <a:endParaRPr lang="en-US" altLang="ja-JP" sz="1200" dirty="0">
              <a:solidFill>
                <a:srgbClr val="434343"/>
              </a:solidFill>
              <a:latin typeface="Meiryo UI" panose="020B0604030504040204" pitchFamily="50" charset="-128"/>
              <a:ea typeface="Meiryo UI" panose="020B0604030504040204" pitchFamily="50" charset="-128"/>
              <a:cs typeface="Meiryo"/>
              <a:sym typeface="Meiryo"/>
            </a:endParaRPr>
          </a:p>
          <a:p>
            <a:pPr marL="0" marR="0" lvl="0" indent="0" algn="l" rtl="0">
              <a:spcBef>
                <a:spcPts val="0"/>
              </a:spcBef>
              <a:spcAft>
                <a:spcPts val="0"/>
              </a:spcAft>
              <a:buNone/>
            </a:pPr>
            <a:r>
              <a:rPr lang="ja-JP" altLang="en-US" sz="1200" dirty="0">
                <a:solidFill>
                  <a:srgbClr val="434343"/>
                </a:solidFill>
                <a:latin typeface="Meiryo UI" panose="020B0604030504040204" pitchFamily="50" charset="-128"/>
                <a:ea typeface="Meiryo UI" panose="020B0604030504040204" pitchFamily="50" charset="-128"/>
                <a:cs typeface="Meiryo"/>
                <a:sym typeface="Meiryo"/>
              </a:rPr>
              <a:t>サブタイトル：〇〇〇〇〇〇〇〇〇〇〇〇〇〇〇〇〇〇〇</a:t>
            </a:r>
            <a:endParaRPr lang="en-US" altLang="ja-JP" sz="1200" dirty="0">
              <a:solidFill>
                <a:srgbClr val="434343"/>
              </a:solidFill>
              <a:latin typeface="Meiryo UI" panose="020B0604030504040204" pitchFamily="50" charset="-128"/>
              <a:ea typeface="Meiryo UI" panose="020B0604030504040204" pitchFamily="50" charset="-128"/>
              <a:cs typeface="Meiryo"/>
              <a:sym typeface="Meiryo"/>
            </a:endParaRPr>
          </a:p>
          <a:p>
            <a:pPr marL="0" marR="0" lvl="0" indent="0" algn="l" rtl="0">
              <a:spcBef>
                <a:spcPts val="0"/>
              </a:spcBef>
              <a:spcAft>
                <a:spcPts val="0"/>
              </a:spcAft>
              <a:buNone/>
            </a:pPr>
            <a:endParaRPr lang="en-US" altLang="ja-JP" sz="1200" dirty="0">
              <a:solidFill>
                <a:srgbClr val="434343"/>
              </a:solidFill>
              <a:latin typeface="Meiryo UI" panose="020B0604030504040204" pitchFamily="50" charset="-128"/>
              <a:ea typeface="Meiryo UI" panose="020B0604030504040204" pitchFamily="50" charset="-128"/>
              <a:cs typeface="Meiryo"/>
              <a:sym typeface="Meiryo"/>
            </a:endParaRPr>
          </a:p>
          <a:p>
            <a:pPr marL="0" marR="0" lvl="0" indent="0" algn="l" rtl="0">
              <a:spcBef>
                <a:spcPts val="0"/>
              </a:spcBef>
              <a:spcAft>
                <a:spcPts val="0"/>
              </a:spcAft>
              <a:buNone/>
            </a:pPr>
            <a:r>
              <a:rPr lang="ja-JP" altLang="en-US" sz="1200" dirty="0">
                <a:solidFill>
                  <a:srgbClr val="434343"/>
                </a:solidFill>
                <a:latin typeface="Meiryo UI" panose="020B0604030504040204" pitchFamily="50" charset="-128"/>
                <a:ea typeface="Meiryo UI" panose="020B0604030504040204" pitchFamily="50" charset="-128"/>
                <a:cs typeface="Meiryo"/>
                <a:sym typeface="Meiryo"/>
              </a:rPr>
              <a:t>訴求ポイント①：〇〇〇〇〇〇〇〇〇〇〇〇〇〇〇〇〇</a:t>
            </a:r>
            <a:endParaRPr lang="en-US" altLang="ja-JP" sz="1200" dirty="0">
              <a:solidFill>
                <a:srgbClr val="434343"/>
              </a:solidFill>
              <a:latin typeface="Meiryo UI" panose="020B0604030504040204" pitchFamily="50" charset="-128"/>
              <a:ea typeface="Meiryo UI" panose="020B0604030504040204" pitchFamily="50" charset="-128"/>
              <a:cs typeface="Meiryo"/>
              <a:sym typeface="Meiryo"/>
            </a:endParaRPr>
          </a:p>
          <a:p>
            <a:r>
              <a:rPr lang="ja-JP" altLang="en-US" sz="1200" dirty="0">
                <a:solidFill>
                  <a:srgbClr val="434343"/>
                </a:solidFill>
                <a:latin typeface="Meiryo UI" panose="020B0604030504040204" pitchFamily="50" charset="-128"/>
                <a:ea typeface="Meiryo UI" panose="020B0604030504040204" pitchFamily="50" charset="-128"/>
                <a:cs typeface="Meiryo"/>
                <a:sym typeface="Meiryo"/>
              </a:rPr>
              <a:t>訴求ポイント②：〇〇〇〇〇〇〇〇〇〇〇〇〇〇〇〇〇</a:t>
            </a:r>
            <a:endParaRPr lang="en-US" altLang="ja-JP" sz="1200" dirty="0">
              <a:solidFill>
                <a:srgbClr val="434343"/>
              </a:solidFill>
              <a:latin typeface="Meiryo UI" panose="020B0604030504040204" pitchFamily="50" charset="-128"/>
              <a:ea typeface="Meiryo UI" panose="020B0604030504040204" pitchFamily="50" charset="-128"/>
              <a:cs typeface="Meiryo"/>
              <a:sym typeface="Meiryo"/>
            </a:endParaRPr>
          </a:p>
          <a:p>
            <a:r>
              <a:rPr lang="ja-JP" altLang="en-US" sz="1200" dirty="0">
                <a:solidFill>
                  <a:srgbClr val="434343"/>
                </a:solidFill>
                <a:latin typeface="Meiryo UI" panose="020B0604030504040204" pitchFamily="50" charset="-128"/>
                <a:ea typeface="Meiryo UI" panose="020B0604030504040204" pitchFamily="50" charset="-128"/>
                <a:cs typeface="Meiryo"/>
                <a:sym typeface="Meiryo"/>
              </a:rPr>
              <a:t>訴求ポイント③：〇〇〇〇〇〇〇〇〇〇〇〇〇〇〇〇〇</a:t>
            </a:r>
            <a:endParaRPr lang="en-US" altLang="ja-JP" sz="1200" dirty="0">
              <a:solidFill>
                <a:srgbClr val="434343"/>
              </a:solidFill>
              <a:latin typeface="Meiryo UI" panose="020B0604030504040204" pitchFamily="50" charset="-128"/>
              <a:ea typeface="Meiryo UI" panose="020B0604030504040204" pitchFamily="50" charset="-128"/>
              <a:cs typeface="Meiryo"/>
              <a:sym typeface="Meiryo"/>
            </a:endParaRPr>
          </a:p>
          <a:p>
            <a:pPr marL="0" marR="0" lvl="0" indent="0" algn="l" rtl="0">
              <a:spcBef>
                <a:spcPts val="0"/>
              </a:spcBef>
              <a:spcAft>
                <a:spcPts val="0"/>
              </a:spcAft>
              <a:buNone/>
            </a:pPr>
            <a:r>
              <a:rPr lang="ja-JP" altLang="en-US" sz="1200" dirty="0">
                <a:solidFill>
                  <a:srgbClr val="434343"/>
                </a:solidFill>
                <a:latin typeface="Meiryo UI" panose="020B0604030504040204" pitchFamily="50" charset="-128"/>
                <a:ea typeface="Meiryo UI" panose="020B0604030504040204" pitchFamily="50" charset="-128"/>
                <a:cs typeface="Meiryo"/>
                <a:sym typeface="Meiryo"/>
              </a:rPr>
              <a:t>ベネフィット：〇〇〇〇〇〇〇〇〇〇〇〇〇〇〇〇〇</a:t>
            </a:r>
            <a:endParaRPr lang="en-US" altLang="ja-JP" sz="1200" dirty="0">
              <a:solidFill>
                <a:srgbClr val="434343"/>
              </a:solidFill>
              <a:latin typeface="Meiryo UI" panose="020B0604030504040204" pitchFamily="50" charset="-128"/>
              <a:ea typeface="Meiryo UI" panose="020B0604030504040204" pitchFamily="50" charset="-128"/>
              <a:cs typeface="Meiryo"/>
              <a:sym typeface="Meiryo"/>
            </a:endParaRPr>
          </a:p>
          <a:p>
            <a:pPr marL="0" marR="0" lvl="0" indent="0" algn="l" rtl="0">
              <a:spcBef>
                <a:spcPts val="0"/>
              </a:spcBef>
              <a:spcAft>
                <a:spcPts val="0"/>
              </a:spcAft>
              <a:buNone/>
            </a:pPr>
            <a:endParaRPr lang="en-US" altLang="ja-JP" sz="1200" dirty="0">
              <a:solidFill>
                <a:srgbClr val="434343"/>
              </a:solidFill>
              <a:latin typeface="Meiryo UI" panose="020B0604030504040204" pitchFamily="50" charset="-128"/>
              <a:ea typeface="Meiryo UI" panose="020B0604030504040204" pitchFamily="50" charset="-128"/>
              <a:cs typeface="Meiryo"/>
              <a:sym typeface="Meiryo"/>
            </a:endParaRPr>
          </a:p>
          <a:p>
            <a:pPr marL="0" marR="0" lvl="0" indent="0" algn="l" rtl="0">
              <a:spcBef>
                <a:spcPts val="0"/>
              </a:spcBef>
              <a:spcAft>
                <a:spcPts val="0"/>
              </a:spcAft>
              <a:buNone/>
            </a:pPr>
            <a:r>
              <a:rPr lang="ja-JP" altLang="en-US" sz="1200" dirty="0">
                <a:solidFill>
                  <a:srgbClr val="434343"/>
                </a:solidFill>
                <a:latin typeface="Meiryo UI" panose="020B0604030504040204" pitchFamily="50" charset="-128"/>
                <a:ea typeface="Meiryo UI" panose="020B0604030504040204" pitchFamily="50" charset="-128"/>
                <a:cs typeface="Meiryo"/>
                <a:sym typeface="Meiryo"/>
              </a:rPr>
              <a:t>販売価格：〇〇〇〇〇〇〇〇〇〇〇〇〇〇〇〇〇</a:t>
            </a:r>
            <a:endParaRPr lang="en-US" altLang="ja-JP" sz="1200" dirty="0">
              <a:solidFill>
                <a:srgbClr val="434343"/>
              </a:solidFill>
              <a:latin typeface="Meiryo UI" panose="020B0604030504040204" pitchFamily="50" charset="-128"/>
              <a:ea typeface="Meiryo UI" panose="020B0604030504040204" pitchFamily="50" charset="-128"/>
              <a:cs typeface="Meiryo"/>
              <a:sym typeface="Meiryo"/>
            </a:endParaRPr>
          </a:p>
          <a:p>
            <a:pPr marL="0" marR="0" lvl="0" indent="0" algn="l" rtl="0">
              <a:spcBef>
                <a:spcPts val="0"/>
              </a:spcBef>
              <a:spcAft>
                <a:spcPts val="0"/>
              </a:spcAft>
              <a:buNone/>
            </a:pPr>
            <a:r>
              <a:rPr lang="ja-JP" altLang="en-US" sz="1200" dirty="0">
                <a:solidFill>
                  <a:srgbClr val="434343"/>
                </a:solidFill>
                <a:latin typeface="Meiryo UI" panose="020B0604030504040204" pitchFamily="50" charset="-128"/>
                <a:ea typeface="Meiryo UI" panose="020B0604030504040204" pitchFamily="50" charset="-128"/>
                <a:cs typeface="Meiryo"/>
                <a:sym typeface="Meiryo"/>
              </a:rPr>
              <a:t>販売場所：〇〇〇〇〇〇〇〇〇〇〇〇〇〇〇〇〇</a:t>
            </a:r>
            <a:endParaRPr lang="en-US" altLang="ja-JP" sz="1200" dirty="0">
              <a:solidFill>
                <a:srgbClr val="434343"/>
              </a:solidFill>
              <a:latin typeface="Meiryo UI" panose="020B0604030504040204" pitchFamily="50" charset="-128"/>
              <a:ea typeface="Meiryo UI" panose="020B0604030504040204" pitchFamily="50" charset="-128"/>
              <a:cs typeface="Meiryo"/>
              <a:sym typeface="Meiryo"/>
            </a:endParaRPr>
          </a:p>
          <a:p>
            <a:pPr marL="0" marR="0" lvl="0" indent="0" algn="l" rtl="0">
              <a:spcBef>
                <a:spcPts val="0"/>
              </a:spcBef>
              <a:spcAft>
                <a:spcPts val="0"/>
              </a:spcAft>
              <a:buNone/>
            </a:pPr>
            <a:r>
              <a:rPr lang="ja-JP" altLang="en-US" sz="1200" dirty="0">
                <a:solidFill>
                  <a:srgbClr val="434343"/>
                </a:solidFill>
                <a:latin typeface="Meiryo UI" panose="020B0604030504040204" pitchFamily="50" charset="-128"/>
                <a:ea typeface="Meiryo UI" panose="020B0604030504040204" pitchFamily="50" charset="-128"/>
                <a:cs typeface="Meiryo"/>
                <a:sym typeface="Meiryo"/>
              </a:rPr>
              <a:t>競合商品：〇〇〇〇〇〇〇〇〇〇〇〇〇〇〇〇〇</a:t>
            </a:r>
            <a:endParaRPr lang="en-US" altLang="ja-JP" sz="1200" dirty="0">
              <a:solidFill>
                <a:srgbClr val="434343"/>
              </a:solidFill>
              <a:latin typeface="Meiryo UI" panose="020B0604030504040204" pitchFamily="50" charset="-128"/>
              <a:ea typeface="Meiryo UI" panose="020B0604030504040204" pitchFamily="50" charset="-128"/>
              <a:cs typeface="Meiryo"/>
              <a:sym typeface="Meiryo"/>
            </a:endParaRPr>
          </a:p>
          <a:p>
            <a:pPr marL="0" marR="0" lvl="0" indent="0" algn="l" rtl="0">
              <a:spcBef>
                <a:spcPts val="0"/>
              </a:spcBef>
              <a:spcAft>
                <a:spcPts val="0"/>
              </a:spcAft>
              <a:buNone/>
            </a:pPr>
            <a:r>
              <a:rPr lang="ja-JP" altLang="en-US" sz="1200" dirty="0">
                <a:solidFill>
                  <a:srgbClr val="434343"/>
                </a:solidFill>
                <a:latin typeface="Meiryo UI" panose="020B0604030504040204" pitchFamily="50" charset="-128"/>
                <a:ea typeface="Meiryo UI" panose="020B0604030504040204" pitchFamily="50" charset="-128"/>
                <a:cs typeface="Meiryo"/>
                <a:sym typeface="Meiryo"/>
              </a:rPr>
              <a:t>差別化ポイント：〇〇〇〇〇〇〇〇〇〇〇〇〇〇〇〇〇</a:t>
            </a:r>
            <a:endParaRPr sz="1200" dirty="0">
              <a:solidFill>
                <a:srgbClr val="434343"/>
              </a:solidFill>
              <a:latin typeface="Meiryo UI" panose="020B0604030504040204" pitchFamily="50" charset="-128"/>
              <a:ea typeface="Meiryo UI" panose="020B0604030504040204" pitchFamily="50" charset="-128"/>
              <a:cs typeface="Meiryo"/>
              <a:sym typeface="Meiryo"/>
            </a:endParaRPr>
          </a:p>
        </p:txBody>
      </p:sp>
      <p:sp>
        <p:nvSpPr>
          <p:cNvPr id="19" name="正方形/長方形 18">
            <a:extLst>
              <a:ext uri="{FF2B5EF4-FFF2-40B4-BE49-F238E27FC236}">
                <a16:creationId xmlns:a16="http://schemas.microsoft.com/office/drawing/2014/main" id="{A74E6559-069C-2F28-38C3-C450B90A17A2}"/>
              </a:ext>
            </a:extLst>
          </p:cNvPr>
          <p:cNvSpPr/>
          <p:nvPr/>
        </p:nvSpPr>
        <p:spPr>
          <a:xfrm>
            <a:off x="3028950" y="4238224"/>
            <a:ext cx="1543050" cy="2017893"/>
          </a:xfrm>
          <a:prstGeom prst="rect">
            <a:avLst/>
          </a:prstGeom>
          <a:solidFill>
            <a:srgbClr val="00206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ターゲット</a:t>
            </a:r>
            <a:endParaRPr kumimoji="1" lang="en-US" altLang="ja-JP" dirty="0">
              <a:latin typeface="Meiryo UI" panose="020B0604030504040204" pitchFamily="50" charset="-128"/>
              <a:ea typeface="Meiryo UI" panose="020B0604030504040204" pitchFamily="50" charset="-128"/>
            </a:endParaRPr>
          </a:p>
          <a:p>
            <a:pPr algn="ctr"/>
            <a:r>
              <a:rPr kumimoji="1" lang="ja-JP" altLang="en-US" dirty="0">
                <a:latin typeface="Meiryo UI" panose="020B0604030504040204" pitchFamily="50" charset="-128"/>
                <a:ea typeface="Meiryo UI" panose="020B0604030504040204" pitchFamily="50" charset="-128"/>
              </a:rPr>
              <a:t>イメージ</a:t>
            </a:r>
          </a:p>
        </p:txBody>
      </p:sp>
      <p:sp>
        <p:nvSpPr>
          <p:cNvPr id="20" name="正方形/長方形 19">
            <a:extLst>
              <a:ext uri="{FF2B5EF4-FFF2-40B4-BE49-F238E27FC236}">
                <a16:creationId xmlns:a16="http://schemas.microsoft.com/office/drawing/2014/main" id="{35CDA5CA-F932-9677-1599-C41DF2609DB7}"/>
              </a:ext>
            </a:extLst>
          </p:cNvPr>
          <p:cNvSpPr/>
          <p:nvPr/>
        </p:nvSpPr>
        <p:spPr>
          <a:xfrm>
            <a:off x="4851400" y="1754700"/>
            <a:ext cx="3797300" cy="2254881"/>
          </a:xfrm>
          <a:prstGeom prst="rect">
            <a:avLst/>
          </a:prstGeom>
          <a:solidFill>
            <a:srgbClr val="00206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商品イメージ</a:t>
            </a:r>
            <a:endParaRPr kumimoji="1" lang="en-US" altLang="ja-JP" dirty="0">
              <a:latin typeface="Meiryo UI" panose="020B0604030504040204" pitchFamily="50" charset="-128"/>
              <a:ea typeface="Meiryo UI" panose="020B0604030504040204" pitchFamily="50" charset="-128"/>
            </a:endParaRPr>
          </a:p>
          <a:p>
            <a:pPr algn="ctr"/>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全体像</a:t>
            </a:r>
            <a:r>
              <a:rPr kumimoji="1" lang="en-US" altLang="ja-JP"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21" name="正方形/長方形 20">
            <a:extLst>
              <a:ext uri="{FF2B5EF4-FFF2-40B4-BE49-F238E27FC236}">
                <a16:creationId xmlns:a16="http://schemas.microsoft.com/office/drawing/2014/main" id="{BE1AF16B-488E-5287-E49E-E1DFFE9D8313}"/>
              </a:ext>
            </a:extLst>
          </p:cNvPr>
          <p:cNvSpPr/>
          <p:nvPr/>
        </p:nvSpPr>
        <p:spPr>
          <a:xfrm>
            <a:off x="4851400" y="4238224"/>
            <a:ext cx="1841500" cy="2017893"/>
          </a:xfrm>
          <a:prstGeom prst="rect">
            <a:avLst/>
          </a:prstGeom>
          <a:solidFill>
            <a:srgbClr val="00206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商品イメージ</a:t>
            </a:r>
            <a:endParaRPr kumimoji="1" lang="en-US" altLang="ja-JP" dirty="0">
              <a:latin typeface="Meiryo UI" panose="020B0604030504040204" pitchFamily="50" charset="-128"/>
              <a:ea typeface="Meiryo UI" panose="020B0604030504040204" pitchFamily="50" charset="-128"/>
            </a:endParaRPr>
          </a:p>
          <a:p>
            <a:pPr algn="ctr"/>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詳細</a:t>
            </a:r>
            <a:r>
              <a:rPr kumimoji="1" lang="en-US" altLang="ja-JP"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23" name="正方形/長方形 22">
            <a:extLst>
              <a:ext uri="{FF2B5EF4-FFF2-40B4-BE49-F238E27FC236}">
                <a16:creationId xmlns:a16="http://schemas.microsoft.com/office/drawing/2014/main" id="{D9FB92EA-DAAF-A6F9-5E55-D24DD22DD544}"/>
              </a:ext>
            </a:extLst>
          </p:cNvPr>
          <p:cNvSpPr/>
          <p:nvPr/>
        </p:nvSpPr>
        <p:spPr>
          <a:xfrm>
            <a:off x="6802437" y="4238224"/>
            <a:ext cx="1841500" cy="2017893"/>
          </a:xfrm>
          <a:prstGeom prst="rect">
            <a:avLst/>
          </a:prstGeom>
          <a:solidFill>
            <a:srgbClr val="00206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商品イメージ</a:t>
            </a:r>
            <a:endParaRPr kumimoji="1" lang="en-US" altLang="ja-JP" dirty="0">
              <a:latin typeface="Meiryo UI" panose="020B0604030504040204" pitchFamily="50" charset="-128"/>
              <a:ea typeface="Meiryo UI" panose="020B0604030504040204" pitchFamily="50" charset="-128"/>
            </a:endParaRPr>
          </a:p>
          <a:p>
            <a:pPr algn="ctr"/>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利用シーン</a:t>
            </a:r>
            <a:r>
              <a:rPr kumimoji="1" lang="en-US" altLang="ja-JP"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00392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46183C05-DC6C-AA0C-55BF-961579D1DCDF}"/>
              </a:ext>
            </a:extLst>
          </p:cNvPr>
          <p:cNvCxnSpPr>
            <a:cxnSpLocks/>
          </p:cNvCxnSpPr>
          <p:nvPr/>
        </p:nvCxnSpPr>
        <p:spPr>
          <a:xfrm>
            <a:off x="390525" y="666750"/>
            <a:ext cx="8362950" cy="0"/>
          </a:xfrm>
          <a:prstGeom prst="line">
            <a:avLst/>
          </a:prstGeom>
          <a:ln>
            <a:solidFill>
              <a:srgbClr val="073763"/>
            </a:solidFill>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6FE1B6FF-375A-F638-08F2-618C2D5E6D92}"/>
              </a:ext>
            </a:extLst>
          </p:cNvPr>
          <p:cNvSpPr txBox="1"/>
          <p:nvPr/>
        </p:nvSpPr>
        <p:spPr>
          <a:xfrm>
            <a:off x="390525" y="171617"/>
            <a:ext cx="8185150" cy="449739"/>
          </a:xfrm>
          <a:prstGeom prst="rect">
            <a:avLst/>
          </a:prstGeom>
          <a:noFill/>
        </p:spPr>
        <p:txBody>
          <a:bodyPr wrap="square">
            <a:spAutoFit/>
          </a:bodyPr>
          <a:lstStyle/>
          <a:p>
            <a:pPr>
              <a:lnSpc>
                <a:spcPct val="150000"/>
              </a:lnSpc>
            </a:pPr>
            <a:r>
              <a:rPr lang="ja-JP" altLang="en-US" sz="1800" dirty="0">
                <a:latin typeface="Meiryo UI" panose="020B0604030504040204" pitchFamily="50" charset="-128"/>
                <a:ea typeface="Meiryo UI" panose="020B0604030504040204" pitchFamily="50" charset="-128"/>
              </a:rPr>
              <a:t>販売戦略と施策の全体像</a:t>
            </a:r>
            <a:endParaRPr lang="en-US" altLang="ja-JP" dirty="0">
              <a:latin typeface="Meiryo UI" panose="020B0604030504040204" pitchFamily="50" charset="-128"/>
              <a:ea typeface="Meiryo UI" panose="020B0604030504040204" pitchFamily="50" charset="-128"/>
            </a:endParaRPr>
          </a:p>
        </p:txBody>
      </p:sp>
      <p:pic>
        <p:nvPicPr>
          <p:cNvPr id="4" name="図 3">
            <a:extLst>
              <a:ext uri="{FF2B5EF4-FFF2-40B4-BE49-F238E27FC236}">
                <a16:creationId xmlns:a16="http://schemas.microsoft.com/office/drawing/2014/main" id="{3BBC440C-0E55-EC3A-0A88-3CAE15DA741B}"/>
              </a:ext>
            </a:extLst>
          </p:cNvPr>
          <p:cNvPicPr>
            <a:picLocks noChangeAspect="1"/>
          </p:cNvPicPr>
          <p:nvPr/>
        </p:nvPicPr>
        <p:blipFill>
          <a:blip r:embed="rId2" cstate="hqprint">
            <a:extLst>
              <a:ext uri="{28A0092B-C50C-407E-A947-70E740481C1C}">
                <a14:useLocalDpi xmlns:a14="http://schemas.microsoft.com/office/drawing/2010/main"/>
              </a:ext>
            </a:extLst>
          </a:blip>
          <a:stretch>
            <a:fillRect/>
          </a:stretch>
        </p:blipFill>
        <p:spPr>
          <a:xfrm>
            <a:off x="8376135" y="196947"/>
            <a:ext cx="399079" cy="399079"/>
          </a:xfrm>
          <a:prstGeom prst="rect">
            <a:avLst/>
          </a:prstGeom>
        </p:spPr>
      </p:pic>
      <p:sp>
        <p:nvSpPr>
          <p:cNvPr id="6" name="フッター プレースホルダー 5">
            <a:extLst>
              <a:ext uri="{FF2B5EF4-FFF2-40B4-BE49-F238E27FC236}">
                <a16:creationId xmlns:a16="http://schemas.microsoft.com/office/drawing/2014/main" id="{716F0D35-F48D-F421-765F-4D5B53C27579}"/>
              </a:ext>
            </a:extLst>
          </p:cNvPr>
          <p:cNvSpPr>
            <a:spLocks noGrp="1"/>
          </p:cNvSpPr>
          <p:nvPr>
            <p:ph type="ftr" sz="quarter" idx="11"/>
          </p:nvPr>
        </p:nvSpPr>
        <p:spPr/>
        <p:txBody>
          <a:bodyPr/>
          <a:lstStyle/>
          <a:p>
            <a:r>
              <a:rPr lang="en-US" altLang="ja-JP" sz="800" dirty="0">
                <a:solidFill>
                  <a:srgbClr val="330B09"/>
                </a:solidFill>
                <a:latin typeface="Yu Gothic" panose="020B0400000000000000" pitchFamily="50" charset="-128"/>
              </a:rPr>
              <a:t>© 20</a:t>
            </a:r>
            <a:r>
              <a:rPr lang="ja-JP" altLang="en-US" sz="800" dirty="0">
                <a:solidFill>
                  <a:srgbClr val="330B09"/>
                </a:solidFill>
                <a:latin typeface="Yu Gothic" panose="020B0400000000000000" pitchFamily="50" charset="-128"/>
              </a:rPr>
              <a:t>○〇 </a:t>
            </a:r>
            <a:r>
              <a:rPr lang="en-US" altLang="ja-JP" sz="800" dirty="0" err="1">
                <a:solidFill>
                  <a:srgbClr val="330B09"/>
                </a:solidFill>
                <a:latin typeface="Yu Gothic" panose="020B0400000000000000" pitchFamily="50" charset="-128"/>
              </a:rPr>
              <a:t>Kikaku</a:t>
            </a:r>
            <a:r>
              <a:rPr lang="en-US" altLang="ja-JP" sz="800" dirty="0">
                <a:solidFill>
                  <a:srgbClr val="330B09"/>
                </a:solidFill>
                <a:latin typeface="Yu Gothic" panose="020B0400000000000000" pitchFamily="50" charset="-128"/>
              </a:rPr>
              <a:t> </a:t>
            </a:r>
            <a:r>
              <a:rPr lang="en-US" altLang="ja-JP" sz="800" dirty="0" err="1">
                <a:solidFill>
                  <a:srgbClr val="330B09"/>
                </a:solidFill>
                <a:latin typeface="Yu Gothic" panose="020B0400000000000000" pitchFamily="50" charset="-128"/>
              </a:rPr>
              <a:t>Warks</a:t>
            </a:r>
            <a:r>
              <a:rPr lang="en-US" altLang="ja-JP" sz="800" dirty="0">
                <a:solidFill>
                  <a:srgbClr val="330B09"/>
                </a:solidFill>
                <a:latin typeface="Yu Gothic" panose="020B0400000000000000" pitchFamily="50" charset="-128"/>
              </a:rPr>
              <a:t> inc.</a:t>
            </a:r>
            <a:endParaRPr kumimoji="1" lang="ja-JP" altLang="en-US" sz="800" dirty="0"/>
          </a:p>
        </p:txBody>
      </p:sp>
      <p:sp>
        <p:nvSpPr>
          <p:cNvPr id="7" name="スライド番号プレースホルダー 6">
            <a:extLst>
              <a:ext uri="{FF2B5EF4-FFF2-40B4-BE49-F238E27FC236}">
                <a16:creationId xmlns:a16="http://schemas.microsoft.com/office/drawing/2014/main" id="{5AC03070-3ED0-3501-7257-90BD279E5E9F}"/>
              </a:ext>
            </a:extLst>
          </p:cNvPr>
          <p:cNvSpPr>
            <a:spLocks noGrp="1"/>
          </p:cNvSpPr>
          <p:nvPr>
            <p:ph type="sldNum" sz="quarter" idx="12"/>
          </p:nvPr>
        </p:nvSpPr>
        <p:spPr/>
        <p:txBody>
          <a:bodyPr/>
          <a:lstStyle/>
          <a:p>
            <a:r>
              <a:rPr kumimoji="1" lang="en-US" altLang="ja-JP" dirty="0"/>
              <a:t>4</a:t>
            </a:r>
            <a:endParaRPr kumimoji="1" lang="ja-JP" altLang="en-US" dirty="0"/>
          </a:p>
        </p:txBody>
      </p:sp>
      <p:grpSp>
        <p:nvGrpSpPr>
          <p:cNvPr id="79" name="Google Shape;867;p32">
            <a:extLst>
              <a:ext uri="{FF2B5EF4-FFF2-40B4-BE49-F238E27FC236}">
                <a16:creationId xmlns:a16="http://schemas.microsoft.com/office/drawing/2014/main" id="{01F20384-A31A-F7CB-DADF-AF528C04323D}"/>
              </a:ext>
            </a:extLst>
          </p:cNvPr>
          <p:cNvGrpSpPr/>
          <p:nvPr/>
        </p:nvGrpSpPr>
        <p:grpSpPr>
          <a:xfrm>
            <a:off x="3622283" y="2380806"/>
            <a:ext cx="3267045" cy="1007423"/>
            <a:chOff x="2890525" y="1780125"/>
            <a:chExt cx="4809300" cy="1343230"/>
          </a:xfrm>
        </p:grpSpPr>
        <p:sp>
          <p:nvSpPr>
            <p:cNvPr id="80" name="Google Shape;868;p32">
              <a:extLst>
                <a:ext uri="{FF2B5EF4-FFF2-40B4-BE49-F238E27FC236}">
                  <a16:creationId xmlns:a16="http://schemas.microsoft.com/office/drawing/2014/main" id="{6AF0D398-C1B5-0675-B834-DBCB0CB70202}"/>
                </a:ext>
              </a:extLst>
            </p:cNvPr>
            <p:cNvSpPr/>
            <p:nvPr/>
          </p:nvSpPr>
          <p:spPr>
            <a:xfrm>
              <a:off x="2890525" y="1996855"/>
              <a:ext cx="4809300" cy="1126500"/>
            </a:xfrm>
            <a:prstGeom prst="roundRect">
              <a:avLst>
                <a:gd name="adj" fmla="val 0"/>
              </a:avLst>
            </a:prstGeom>
            <a:noFill/>
            <a:ln w="19050" cap="flat" cmpd="sng">
              <a:solidFill>
                <a:srgbClr val="073763"/>
              </a:solidFill>
              <a:prstDash val="solid"/>
              <a:round/>
              <a:headEnd type="none" w="sm" len="sm"/>
              <a:tailEnd type="none" w="sm" len="sm"/>
            </a:ln>
          </p:spPr>
          <p:txBody>
            <a:bodyPr spcFirstLastPara="1" wrap="square" lIns="68569" tIns="68569" rIns="68569" bIns="68569" anchor="ctr" anchorCtr="0">
              <a:noAutofit/>
            </a:bodyPr>
            <a:lstStyle/>
            <a:p>
              <a:pPr>
                <a:buClr>
                  <a:srgbClr val="000000"/>
                </a:buClr>
                <a:buSzPts val="1400"/>
              </a:pPr>
              <a:endParaRPr sz="1050">
                <a:solidFill>
                  <a:srgbClr val="000000"/>
                </a:solidFill>
                <a:latin typeface="Meiryo UI" panose="020B0604030504040204" pitchFamily="50" charset="-128"/>
                <a:ea typeface="Meiryo UI" panose="020B0604030504040204" pitchFamily="50" charset="-128"/>
                <a:sym typeface="Arial"/>
              </a:endParaRPr>
            </a:p>
          </p:txBody>
        </p:sp>
        <p:sp>
          <p:nvSpPr>
            <p:cNvPr id="81" name="Google Shape;869;p32">
              <a:extLst>
                <a:ext uri="{FF2B5EF4-FFF2-40B4-BE49-F238E27FC236}">
                  <a16:creationId xmlns:a16="http://schemas.microsoft.com/office/drawing/2014/main" id="{063EE551-87B8-307A-D514-79CAB75B7AA0}"/>
                </a:ext>
              </a:extLst>
            </p:cNvPr>
            <p:cNvSpPr/>
            <p:nvPr/>
          </p:nvSpPr>
          <p:spPr>
            <a:xfrm>
              <a:off x="2890525" y="1780125"/>
              <a:ext cx="4809300" cy="367200"/>
            </a:xfrm>
            <a:prstGeom prst="roundRect">
              <a:avLst>
                <a:gd name="adj" fmla="val 0"/>
              </a:avLst>
            </a:prstGeom>
            <a:solidFill>
              <a:srgbClr val="073763"/>
            </a:solidFill>
            <a:ln w="9525" cap="flat" cmpd="sng">
              <a:solidFill>
                <a:srgbClr val="073763"/>
              </a:solidFill>
              <a:prstDash val="solid"/>
              <a:round/>
              <a:headEnd type="none" w="sm" len="sm"/>
              <a:tailEnd type="none" w="sm" len="sm"/>
            </a:ln>
          </p:spPr>
          <p:txBody>
            <a:bodyPr spcFirstLastPara="1" wrap="square" lIns="68569" tIns="68569" rIns="68569" bIns="68569" anchor="ctr" anchorCtr="0">
              <a:noAutofit/>
            </a:bodyPr>
            <a:lstStyle/>
            <a:p>
              <a:pPr>
                <a:buClr>
                  <a:srgbClr val="000000"/>
                </a:buClr>
                <a:buSzPts val="1400"/>
              </a:pPr>
              <a:r>
                <a:rPr lang="ja-JP" altLang="en-US" sz="1200" b="1" dirty="0">
                  <a:solidFill>
                    <a:schemeClr val="bg1"/>
                  </a:solidFill>
                  <a:latin typeface="Meiryo UI" panose="020B0604030504040204" pitchFamily="50" charset="-128"/>
                  <a:ea typeface="Meiryo UI" panose="020B0604030504040204" pitchFamily="50" charset="-128"/>
                  <a:cs typeface="Meiryo"/>
                  <a:sym typeface="Meiryo"/>
                </a:rPr>
                <a:t>施策①例：商品の認知度向上の施策</a:t>
              </a:r>
            </a:p>
          </p:txBody>
        </p:sp>
      </p:grpSp>
      <p:sp>
        <p:nvSpPr>
          <p:cNvPr id="84" name="Google Shape;877;p32">
            <a:extLst>
              <a:ext uri="{FF2B5EF4-FFF2-40B4-BE49-F238E27FC236}">
                <a16:creationId xmlns:a16="http://schemas.microsoft.com/office/drawing/2014/main" id="{4319C0CA-A4A7-6CD9-B9F8-0D360504FE88}"/>
              </a:ext>
            </a:extLst>
          </p:cNvPr>
          <p:cNvSpPr/>
          <p:nvPr/>
        </p:nvSpPr>
        <p:spPr>
          <a:xfrm>
            <a:off x="7250960" y="2562477"/>
            <a:ext cx="1633950" cy="3101175"/>
          </a:xfrm>
          <a:prstGeom prst="roundRect">
            <a:avLst>
              <a:gd name="adj" fmla="val 0"/>
            </a:avLst>
          </a:prstGeom>
          <a:noFill/>
          <a:ln w="19050" cap="flat" cmpd="sng">
            <a:solidFill>
              <a:srgbClr val="073763"/>
            </a:solidFill>
            <a:prstDash val="solid"/>
            <a:round/>
            <a:headEnd type="none" w="sm" len="sm"/>
            <a:tailEnd type="none" w="sm" len="sm"/>
          </a:ln>
        </p:spPr>
        <p:txBody>
          <a:bodyPr spcFirstLastPara="1" wrap="square" lIns="68569" tIns="68569" rIns="68569" bIns="68569" anchor="ctr" anchorCtr="0">
            <a:noAutofit/>
          </a:bodyPr>
          <a:lstStyle/>
          <a:p>
            <a:endParaRPr sz="1350">
              <a:latin typeface="Meiryo UI" panose="020B0604030504040204" pitchFamily="50" charset="-128"/>
              <a:ea typeface="Meiryo UI" panose="020B0604030504040204" pitchFamily="50" charset="-128"/>
            </a:endParaRPr>
          </a:p>
        </p:txBody>
      </p:sp>
      <p:sp>
        <p:nvSpPr>
          <p:cNvPr id="85" name="Google Shape;878;p32">
            <a:extLst>
              <a:ext uri="{FF2B5EF4-FFF2-40B4-BE49-F238E27FC236}">
                <a16:creationId xmlns:a16="http://schemas.microsoft.com/office/drawing/2014/main" id="{445EF7B5-9E0D-A3E1-D4FD-7C00EBAE89AA}"/>
              </a:ext>
            </a:extLst>
          </p:cNvPr>
          <p:cNvSpPr/>
          <p:nvPr/>
        </p:nvSpPr>
        <p:spPr>
          <a:xfrm>
            <a:off x="1659479" y="2563587"/>
            <a:ext cx="1537425" cy="3101175"/>
          </a:xfrm>
          <a:prstGeom prst="roundRect">
            <a:avLst>
              <a:gd name="adj" fmla="val 0"/>
            </a:avLst>
          </a:prstGeom>
          <a:solidFill>
            <a:srgbClr val="FFFFFF"/>
          </a:solidFill>
          <a:ln w="19050" cap="flat" cmpd="sng">
            <a:solidFill>
              <a:srgbClr val="073763"/>
            </a:solidFill>
            <a:prstDash val="solid"/>
            <a:round/>
            <a:headEnd type="none" w="sm" len="sm"/>
            <a:tailEnd type="none" w="sm" len="sm"/>
          </a:ln>
        </p:spPr>
        <p:txBody>
          <a:bodyPr spcFirstLastPara="1" wrap="square" lIns="68569" tIns="68569" rIns="68569" bIns="68569" anchor="ctr" anchorCtr="0">
            <a:noAutofit/>
          </a:bodyPr>
          <a:lstStyle/>
          <a:p>
            <a:endParaRPr sz="1350">
              <a:latin typeface="Meiryo UI" panose="020B0604030504040204" pitchFamily="50" charset="-128"/>
              <a:ea typeface="Meiryo UI" panose="020B0604030504040204" pitchFamily="50" charset="-128"/>
            </a:endParaRPr>
          </a:p>
        </p:txBody>
      </p:sp>
      <p:sp>
        <p:nvSpPr>
          <p:cNvPr id="86" name="Google Shape;880;p32">
            <a:extLst>
              <a:ext uri="{FF2B5EF4-FFF2-40B4-BE49-F238E27FC236}">
                <a16:creationId xmlns:a16="http://schemas.microsoft.com/office/drawing/2014/main" id="{3A69985B-99C0-2795-D8D3-3E1E8524D1B0}"/>
              </a:ext>
            </a:extLst>
          </p:cNvPr>
          <p:cNvSpPr/>
          <p:nvPr/>
        </p:nvSpPr>
        <p:spPr>
          <a:xfrm>
            <a:off x="7250973" y="2372742"/>
            <a:ext cx="1633950" cy="333000"/>
          </a:xfrm>
          <a:prstGeom prst="roundRect">
            <a:avLst>
              <a:gd name="adj" fmla="val 0"/>
            </a:avLst>
          </a:prstGeom>
          <a:solidFill>
            <a:srgbClr val="073763"/>
          </a:solidFill>
          <a:ln w="19050" cap="flat" cmpd="sng">
            <a:solidFill>
              <a:srgbClr val="073763"/>
            </a:solidFill>
            <a:prstDash val="solid"/>
            <a:round/>
            <a:headEnd type="none" w="sm" len="sm"/>
            <a:tailEnd type="none" w="sm" len="sm"/>
          </a:ln>
        </p:spPr>
        <p:txBody>
          <a:bodyPr spcFirstLastPara="1" wrap="square" lIns="68569" tIns="68569" rIns="68569" bIns="68569" anchor="ctr" anchorCtr="0">
            <a:noAutofit/>
          </a:bodyPr>
          <a:lstStyle/>
          <a:p>
            <a:pPr algn="ctr"/>
            <a:r>
              <a:rPr lang="ja-JP" altLang="en-US" sz="1200" b="1" dirty="0">
                <a:solidFill>
                  <a:srgbClr val="FFFFFF"/>
                </a:solidFill>
                <a:latin typeface="Meiryo UI" panose="020B0604030504040204" pitchFamily="50" charset="-128"/>
                <a:ea typeface="Meiryo UI" panose="020B0604030504040204" pitchFamily="50" charset="-128"/>
                <a:cs typeface="Meiryo"/>
                <a:sym typeface="Meiryo"/>
              </a:rPr>
              <a:t>定量</a:t>
            </a:r>
            <a:r>
              <a:rPr lang="en-US" altLang="ja-JP" sz="1200" b="1" dirty="0">
                <a:solidFill>
                  <a:srgbClr val="FFFFFF"/>
                </a:solidFill>
                <a:latin typeface="Meiryo UI" panose="020B0604030504040204" pitchFamily="50" charset="-128"/>
                <a:ea typeface="Meiryo UI" panose="020B0604030504040204" pitchFamily="50" charset="-128"/>
                <a:cs typeface="Meiryo"/>
                <a:sym typeface="Meiryo"/>
              </a:rPr>
              <a:t>/</a:t>
            </a:r>
            <a:r>
              <a:rPr lang="ja-JP" altLang="en-US" sz="1200" b="1" dirty="0">
                <a:solidFill>
                  <a:srgbClr val="FFFFFF"/>
                </a:solidFill>
                <a:latin typeface="Meiryo UI" panose="020B0604030504040204" pitchFamily="50" charset="-128"/>
                <a:ea typeface="Meiryo UI" panose="020B0604030504040204" pitchFamily="50" charset="-128"/>
                <a:cs typeface="Meiryo"/>
                <a:sym typeface="Meiryo"/>
              </a:rPr>
              <a:t>定性目標</a:t>
            </a:r>
            <a:endParaRPr sz="1200" b="1" dirty="0">
              <a:solidFill>
                <a:srgbClr val="FFFFFF"/>
              </a:solidFill>
              <a:latin typeface="Meiryo UI" panose="020B0604030504040204" pitchFamily="50" charset="-128"/>
              <a:ea typeface="Meiryo UI" panose="020B0604030504040204" pitchFamily="50" charset="-128"/>
              <a:cs typeface="Meiryo"/>
              <a:sym typeface="Meiryo"/>
            </a:endParaRPr>
          </a:p>
        </p:txBody>
      </p:sp>
      <p:sp>
        <p:nvSpPr>
          <p:cNvPr id="87" name="Google Shape;882;p32">
            <a:extLst>
              <a:ext uri="{FF2B5EF4-FFF2-40B4-BE49-F238E27FC236}">
                <a16:creationId xmlns:a16="http://schemas.microsoft.com/office/drawing/2014/main" id="{72210280-D2C8-0B01-9ADB-C959A87C9EDD}"/>
              </a:ext>
            </a:extLst>
          </p:cNvPr>
          <p:cNvSpPr/>
          <p:nvPr/>
        </p:nvSpPr>
        <p:spPr>
          <a:xfrm>
            <a:off x="1664723" y="2372742"/>
            <a:ext cx="1537425" cy="333000"/>
          </a:xfrm>
          <a:prstGeom prst="roundRect">
            <a:avLst>
              <a:gd name="adj" fmla="val 0"/>
            </a:avLst>
          </a:prstGeom>
          <a:solidFill>
            <a:srgbClr val="073763"/>
          </a:solidFill>
          <a:ln w="19050" cap="flat" cmpd="sng">
            <a:solidFill>
              <a:srgbClr val="073763"/>
            </a:solidFill>
            <a:prstDash val="solid"/>
            <a:round/>
            <a:headEnd type="none" w="sm" len="sm"/>
            <a:tailEnd type="none" w="sm" len="sm"/>
          </a:ln>
        </p:spPr>
        <p:txBody>
          <a:bodyPr spcFirstLastPara="1" wrap="square" lIns="68569" tIns="68569" rIns="68569" bIns="68569" anchor="ctr" anchorCtr="0">
            <a:noAutofit/>
          </a:bodyPr>
          <a:lstStyle/>
          <a:p>
            <a:pPr algn="ctr"/>
            <a:r>
              <a:rPr lang="ja-JP" altLang="en-US" sz="1200" b="1" dirty="0">
                <a:solidFill>
                  <a:srgbClr val="FFFFFF"/>
                </a:solidFill>
                <a:latin typeface="Meiryo UI" panose="020B0604030504040204" pitchFamily="50" charset="-128"/>
                <a:ea typeface="Meiryo UI" panose="020B0604030504040204" pitchFamily="50" charset="-128"/>
                <a:cs typeface="Meiryo"/>
                <a:sym typeface="Meiryo"/>
              </a:rPr>
              <a:t>ターゲット</a:t>
            </a:r>
          </a:p>
        </p:txBody>
      </p:sp>
      <p:sp>
        <p:nvSpPr>
          <p:cNvPr id="88" name="Google Shape;887;p32">
            <a:extLst>
              <a:ext uri="{FF2B5EF4-FFF2-40B4-BE49-F238E27FC236}">
                <a16:creationId xmlns:a16="http://schemas.microsoft.com/office/drawing/2014/main" id="{91CDC8F4-C834-104A-54C6-E36379453F8C}"/>
              </a:ext>
            </a:extLst>
          </p:cNvPr>
          <p:cNvSpPr/>
          <p:nvPr/>
        </p:nvSpPr>
        <p:spPr>
          <a:xfrm rot="5400000">
            <a:off x="3248021" y="2888880"/>
            <a:ext cx="339975" cy="254025"/>
          </a:xfrm>
          <a:prstGeom prst="triangle">
            <a:avLst>
              <a:gd name="adj" fmla="val 50000"/>
            </a:avLst>
          </a:prstGeom>
          <a:solidFill>
            <a:srgbClr val="073763"/>
          </a:solidFill>
          <a:ln w="9525" cap="flat" cmpd="sng">
            <a:solidFill>
              <a:srgbClr val="073763"/>
            </a:solidFill>
            <a:prstDash val="solid"/>
            <a:round/>
            <a:headEnd type="none" w="sm" len="sm"/>
            <a:tailEnd type="none" w="sm" len="sm"/>
          </a:ln>
        </p:spPr>
        <p:txBody>
          <a:bodyPr spcFirstLastPara="1" wrap="square" lIns="68569" tIns="68569" rIns="68569" bIns="68569" anchor="ctr" anchorCtr="0">
            <a:noAutofit/>
          </a:bodyPr>
          <a:lstStyle/>
          <a:p>
            <a:pPr>
              <a:buClr>
                <a:srgbClr val="000000"/>
              </a:buClr>
              <a:buSzPts val="1400"/>
            </a:pPr>
            <a:endParaRPr sz="1050">
              <a:solidFill>
                <a:srgbClr val="000000"/>
              </a:solidFill>
              <a:latin typeface="Meiryo UI" panose="020B0604030504040204" pitchFamily="50" charset="-128"/>
              <a:ea typeface="Meiryo UI" panose="020B0604030504040204" pitchFamily="50" charset="-128"/>
              <a:sym typeface="Arial"/>
            </a:endParaRPr>
          </a:p>
        </p:txBody>
      </p:sp>
      <p:sp>
        <p:nvSpPr>
          <p:cNvPr id="89" name="Google Shape;888;p32">
            <a:extLst>
              <a:ext uri="{FF2B5EF4-FFF2-40B4-BE49-F238E27FC236}">
                <a16:creationId xmlns:a16="http://schemas.microsoft.com/office/drawing/2014/main" id="{19C17DCE-1EFB-4B41-9D73-AEBF7F569E13}"/>
              </a:ext>
            </a:extLst>
          </p:cNvPr>
          <p:cNvSpPr/>
          <p:nvPr/>
        </p:nvSpPr>
        <p:spPr>
          <a:xfrm rot="5400000">
            <a:off x="3248021" y="5152371"/>
            <a:ext cx="339975" cy="254025"/>
          </a:xfrm>
          <a:prstGeom prst="triangle">
            <a:avLst>
              <a:gd name="adj" fmla="val 50000"/>
            </a:avLst>
          </a:prstGeom>
          <a:solidFill>
            <a:srgbClr val="073763"/>
          </a:solidFill>
          <a:ln w="9525" cap="flat" cmpd="sng">
            <a:solidFill>
              <a:srgbClr val="073763"/>
            </a:solidFill>
            <a:prstDash val="solid"/>
            <a:round/>
            <a:headEnd type="none" w="sm" len="sm"/>
            <a:tailEnd type="none" w="sm" len="sm"/>
          </a:ln>
        </p:spPr>
        <p:txBody>
          <a:bodyPr spcFirstLastPara="1" wrap="square" lIns="68569" tIns="68569" rIns="68569" bIns="68569" anchor="ctr" anchorCtr="0">
            <a:noAutofit/>
          </a:bodyPr>
          <a:lstStyle/>
          <a:p>
            <a:pPr>
              <a:buClr>
                <a:srgbClr val="000000"/>
              </a:buClr>
              <a:buSzPts val="1400"/>
            </a:pPr>
            <a:endParaRPr sz="1050">
              <a:solidFill>
                <a:srgbClr val="000000"/>
              </a:solidFill>
              <a:latin typeface="Meiryo UI" panose="020B0604030504040204" pitchFamily="50" charset="-128"/>
              <a:ea typeface="Meiryo UI" panose="020B0604030504040204" pitchFamily="50" charset="-128"/>
              <a:sym typeface="Arial"/>
            </a:endParaRPr>
          </a:p>
        </p:txBody>
      </p:sp>
      <p:sp>
        <p:nvSpPr>
          <p:cNvPr id="92" name="Google Shape;897;p32">
            <a:extLst>
              <a:ext uri="{FF2B5EF4-FFF2-40B4-BE49-F238E27FC236}">
                <a16:creationId xmlns:a16="http://schemas.microsoft.com/office/drawing/2014/main" id="{D1BB3BDA-13F8-6CF0-8D90-868C66C59846}"/>
              </a:ext>
            </a:extLst>
          </p:cNvPr>
          <p:cNvSpPr txBox="1"/>
          <p:nvPr/>
        </p:nvSpPr>
        <p:spPr>
          <a:xfrm>
            <a:off x="1647023" y="4525878"/>
            <a:ext cx="1555200" cy="271125"/>
          </a:xfrm>
          <a:prstGeom prst="rect">
            <a:avLst/>
          </a:prstGeom>
          <a:noFill/>
          <a:ln>
            <a:noFill/>
          </a:ln>
        </p:spPr>
        <p:txBody>
          <a:bodyPr spcFirstLastPara="1" wrap="square" lIns="68569" tIns="68569" rIns="68569" bIns="68569" anchor="t" anchorCtr="0">
            <a:noAutofit/>
          </a:bodyPr>
          <a:lstStyle/>
          <a:p>
            <a:r>
              <a:rPr lang="ja" altLang="en-US" sz="1200" b="1" dirty="0">
                <a:solidFill>
                  <a:srgbClr val="434343"/>
                </a:solidFill>
                <a:latin typeface="Meiryo UI" panose="020B0604030504040204" pitchFamily="50" charset="-128"/>
                <a:ea typeface="Meiryo UI" panose="020B0604030504040204" pitchFamily="50" charset="-128"/>
              </a:rPr>
              <a:t>①</a:t>
            </a:r>
            <a:r>
              <a:rPr lang="ja-JP" altLang="en-US" sz="1200" b="1" dirty="0">
                <a:solidFill>
                  <a:srgbClr val="434343"/>
                </a:solidFill>
                <a:latin typeface="Meiryo UI" panose="020B0604030504040204" pitchFamily="50" charset="-128"/>
                <a:ea typeface="Meiryo UI" panose="020B0604030504040204" pitchFamily="50" charset="-128"/>
              </a:rPr>
              <a:t>○○○○</a:t>
            </a:r>
            <a:endParaRPr lang="en-US" altLang="ja-JP" sz="1200" b="1" dirty="0">
              <a:solidFill>
                <a:srgbClr val="434343"/>
              </a:solidFill>
              <a:latin typeface="Meiryo UI" panose="020B0604030504040204" pitchFamily="50" charset="-128"/>
              <a:ea typeface="Meiryo UI" panose="020B0604030504040204" pitchFamily="50" charset="-128"/>
            </a:endParaRPr>
          </a:p>
          <a:p>
            <a:r>
              <a:rPr lang="ja-JP" altLang="en-US" sz="1200" b="1" dirty="0">
                <a:solidFill>
                  <a:srgbClr val="434343"/>
                </a:solidFill>
                <a:latin typeface="Meiryo UI" panose="020B0604030504040204" pitchFamily="50" charset="-128"/>
                <a:ea typeface="Meiryo UI" panose="020B0604030504040204" pitchFamily="50" charset="-128"/>
              </a:rPr>
              <a:t>②○○○○ </a:t>
            </a:r>
            <a:endParaRPr lang="en-US" altLang="ja-JP" sz="1200" b="1" dirty="0">
              <a:solidFill>
                <a:srgbClr val="434343"/>
              </a:solidFill>
              <a:latin typeface="Meiryo UI" panose="020B0604030504040204" pitchFamily="50" charset="-128"/>
              <a:ea typeface="Meiryo UI" panose="020B0604030504040204" pitchFamily="50" charset="-128"/>
            </a:endParaRPr>
          </a:p>
          <a:p>
            <a:r>
              <a:rPr lang="ja-JP" altLang="en-US" sz="1200" b="1" dirty="0">
                <a:solidFill>
                  <a:srgbClr val="434343"/>
                </a:solidFill>
                <a:latin typeface="Meiryo UI" panose="020B0604030504040204" pitchFamily="50" charset="-128"/>
                <a:ea typeface="Meiryo UI" panose="020B0604030504040204" pitchFamily="50" charset="-128"/>
              </a:rPr>
              <a:t>③○○○○ </a:t>
            </a:r>
            <a:endParaRPr lang="en-US" altLang="ja-JP" sz="1200" b="1" dirty="0">
              <a:solidFill>
                <a:srgbClr val="434343"/>
              </a:solidFill>
              <a:latin typeface="Meiryo UI" panose="020B0604030504040204" pitchFamily="50" charset="-128"/>
              <a:ea typeface="Meiryo UI" panose="020B0604030504040204" pitchFamily="50" charset="-128"/>
            </a:endParaRPr>
          </a:p>
          <a:p>
            <a:r>
              <a:rPr lang="ja-JP" altLang="en-US" sz="1200" b="1" dirty="0">
                <a:solidFill>
                  <a:srgbClr val="434343"/>
                </a:solidFill>
                <a:latin typeface="Meiryo UI" panose="020B0604030504040204" pitchFamily="50" charset="-128"/>
                <a:ea typeface="Meiryo UI" panose="020B0604030504040204" pitchFamily="50" charset="-128"/>
              </a:rPr>
              <a:t>④○○○○</a:t>
            </a:r>
            <a:endParaRPr sz="1200" b="1" dirty="0">
              <a:solidFill>
                <a:srgbClr val="434343"/>
              </a:solidFill>
              <a:latin typeface="Meiryo UI" panose="020B0604030504040204" pitchFamily="50" charset="-128"/>
              <a:ea typeface="Meiryo UI" panose="020B0604030504040204" pitchFamily="50" charset="-128"/>
            </a:endParaRPr>
          </a:p>
        </p:txBody>
      </p:sp>
      <p:sp>
        <p:nvSpPr>
          <p:cNvPr id="93" name="Google Shape;899;p32">
            <a:extLst>
              <a:ext uri="{FF2B5EF4-FFF2-40B4-BE49-F238E27FC236}">
                <a16:creationId xmlns:a16="http://schemas.microsoft.com/office/drawing/2014/main" id="{A0F45AAD-4751-10C8-6D58-6E2811BB1D1E}"/>
              </a:ext>
            </a:extLst>
          </p:cNvPr>
          <p:cNvSpPr txBox="1"/>
          <p:nvPr/>
        </p:nvSpPr>
        <p:spPr>
          <a:xfrm>
            <a:off x="4645324" y="2705742"/>
            <a:ext cx="2411099" cy="644400"/>
          </a:xfrm>
          <a:prstGeom prst="rect">
            <a:avLst/>
          </a:prstGeom>
          <a:noFill/>
          <a:ln>
            <a:noFill/>
          </a:ln>
        </p:spPr>
        <p:txBody>
          <a:bodyPr spcFirstLastPara="1" wrap="square" lIns="68569" tIns="68569" rIns="68569" bIns="68569" anchor="ctr" anchorCtr="0">
            <a:noAutofit/>
          </a:bodyPr>
          <a:lstStyle/>
          <a:p>
            <a:pPr>
              <a:buClr>
                <a:schemeClr val="dk1"/>
              </a:buClr>
              <a:buSzPts val="800"/>
            </a:pPr>
            <a:r>
              <a:rPr lang="ja-JP" altLang="en-US" sz="900" dirty="0">
                <a:solidFill>
                  <a:schemeClr val="dk1"/>
                </a:solidFill>
                <a:latin typeface="Meiryo UI" panose="020B0604030504040204" pitchFamily="50" charset="-128"/>
                <a:ea typeface="Meiryo UI" panose="020B0604030504040204" pitchFamily="50" charset="-128"/>
              </a:rPr>
              <a:t>・○○○○○○○○○○○○ </a:t>
            </a:r>
            <a:endParaRPr lang="en-US" altLang="ja-JP" sz="900" dirty="0">
              <a:solidFill>
                <a:schemeClr val="dk1"/>
              </a:solidFill>
              <a:latin typeface="Meiryo UI" panose="020B0604030504040204" pitchFamily="50" charset="-128"/>
              <a:ea typeface="Meiryo UI" panose="020B0604030504040204" pitchFamily="50" charset="-128"/>
            </a:endParaRPr>
          </a:p>
          <a:p>
            <a:pPr>
              <a:buClr>
                <a:schemeClr val="dk1"/>
              </a:buClr>
              <a:buSzPts val="800"/>
            </a:pPr>
            <a:r>
              <a:rPr lang="ja-JP" altLang="en-US" sz="900" dirty="0">
                <a:solidFill>
                  <a:schemeClr val="dk1"/>
                </a:solidFill>
                <a:latin typeface="Meiryo UI" panose="020B0604030504040204" pitchFamily="50" charset="-128"/>
                <a:ea typeface="Meiryo UI" panose="020B0604030504040204" pitchFamily="50" charset="-128"/>
              </a:rPr>
              <a:t>・○○○○○○○○○○○○</a:t>
            </a:r>
            <a:endParaRPr lang="en-US" altLang="ja-JP" sz="900" dirty="0">
              <a:solidFill>
                <a:schemeClr val="dk1"/>
              </a:solidFill>
              <a:latin typeface="Meiryo UI" panose="020B0604030504040204" pitchFamily="50" charset="-128"/>
              <a:ea typeface="Meiryo UI" panose="020B0604030504040204" pitchFamily="50" charset="-128"/>
            </a:endParaRPr>
          </a:p>
          <a:p>
            <a:pPr>
              <a:buClr>
                <a:schemeClr val="dk1"/>
              </a:buClr>
              <a:buSzPts val="800"/>
            </a:pPr>
            <a:r>
              <a:rPr lang="ja-JP" altLang="en-US" sz="900" dirty="0">
                <a:solidFill>
                  <a:schemeClr val="dk1"/>
                </a:solidFill>
                <a:latin typeface="Meiryo UI" panose="020B0604030504040204" pitchFamily="50" charset="-128"/>
                <a:ea typeface="Meiryo UI" panose="020B0604030504040204" pitchFamily="50" charset="-128"/>
              </a:rPr>
              <a:t>・○○○○○○○○○○○○ </a:t>
            </a:r>
            <a:endParaRPr lang="en-US" altLang="ja-JP" sz="900" dirty="0">
              <a:solidFill>
                <a:schemeClr val="dk1"/>
              </a:solidFill>
              <a:latin typeface="Meiryo UI" panose="020B0604030504040204" pitchFamily="50" charset="-128"/>
              <a:ea typeface="Meiryo UI" panose="020B0604030504040204" pitchFamily="50" charset="-128"/>
            </a:endParaRPr>
          </a:p>
          <a:p>
            <a:pPr>
              <a:buClr>
                <a:schemeClr val="dk1"/>
              </a:buClr>
              <a:buSzPts val="800"/>
            </a:pPr>
            <a:r>
              <a:rPr lang="ja-JP" altLang="en-US" sz="900" dirty="0">
                <a:solidFill>
                  <a:schemeClr val="dk1"/>
                </a:solidFill>
                <a:latin typeface="Meiryo UI" panose="020B0604030504040204" pitchFamily="50" charset="-128"/>
                <a:ea typeface="Meiryo UI" panose="020B0604030504040204" pitchFamily="50" charset="-128"/>
              </a:rPr>
              <a:t>・○○○○○○○○○○○○</a:t>
            </a:r>
          </a:p>
        </p:txBody>
      </p:sp>
      <p:sp>
        <p:nvSpPr>
          <p:cNvPr id="94" name="Google Shape;903;p32">
            <a:extLst>
              <a:ext uri="{FF2B5EF4-FFF2-40B4-BE49-F238E27FC236}">
                <a16:creationId xmlns:a16="http://schemas.microsoft.com/office/drawing/2014/main" id="{5BD849A0-6131-32BD-B679-FF660EB7A0E8}"/>
              </a:ext>
            </a:extLst>
          </p:cNvPr>
          <p:cNvSpPr txBox="1"/>
          <p:nvPr/>
        </p:nvSpPr>
        <p:spPr>
          <a:xfrm>
            <a:off x="7343102" y="4766596"/>
            <a:ext cx="1449675" cy="271125"/>
          </a:xfrm>
          <a:prstGeom prst="rect">
            <a:avLst/>
          </a:prstGeom>
          <a:noFill/>
          <a:ln>
            <a:noFill/>
          </a:ln>
        </p:spPr>
        <p:txBody>
          <a:bodyPr spcFirstLastPara="1" wrap="square" lIns="68569" tIns="68569" rIns="68569" bIns="68569" anchor="t" anchorCtr="0">
            <a:noAutofit/>
          </a:bodyPr>
          <a:lstStyle/>
          <a:p>
            <a:pPr>
              <a:lnSpc>
                <a:spcPct val="150000"/>
              </a:lnSpc>
            </a:pPr>
            <a:r>
              <a:rPr lang="ja-JP" altLang="en-US" sz="1000" b="1" dirty="0">
                <a:solidFill>
                  <a:srgbClr val="434343"/>
                </a:solidFill>
                <a:latin typeface="Meiryo UI" panose="020B0604030504040204" pitchFamily="50" charset="-128"/>
                <a:ea typeface="Meiryo UI" panose="020B0604030504040204" pitchFamily="50" charset="-128"/>
              </a:rPr>
              <a:t>①○○○○○○○</a:t>
            </a:r>
            <a:endParaRPr lang="en-US" altLang="ja-JP" sz="1000" b="1" dirty="0">
              <a:solidFill>
                <a:srgbClr val="434343"/>
              </a:solidFill>
              <a:latin typeface="Meiryo UI" panose="020B0604030504040204" pitchFamily="50" charset="-128"/>
              <a:ea typeface="Meiryo UI" panose="020B0604030504040204" pitchFamily="50" charset="-128"/>
            </a:endParaRPr>
          </a:p>
          <a:p>
            <a:pPr>
              <a:lnSpc>
                <a:spcPct val="150000"/>
              </a:lnSpc>
            </a:pPr>
            <a:r>
              <a:rPr lang="ja-JP" altLang="en-US" sz="1000" b="1" dirty="0">
                <a:solidFill>
                  <a:srgbClr val="434343"/>
                </a:solidFill>
                <a:latin typeface="Meiryo UI" panose="020B0604030504040204" pitchFamily="50" charset="-128"/>
                <a:ea typeface="Meiryo UI" panose="020B0604030504040204" pitchFamily="50" charset="-128"/>
              </a:rPr>
              <a:t>②○○○○○○○</a:t>
            </a:r>
            <a:endParaRPr lang="en-US" altLang="ja-JP" sz="1000" b="1" dirty="0">
              <a:solidFill>
                <a:srgbClr val="434343"/>
              </a:solidFill>
              <a:latin typeface="Meiryo UI" panose="020B0604030504040204" pitchFamily="50" charset="-128"/>
              <a:ea typeface="Meiryo UI" panose="020B0604030504040204" pitchFamily="50" charset="-128"/>
            </a:endParaRPr>
          </a:p>
          <a:p>
            <a:pPr>
              <a:lnSpc>
                <a:spcPct val="150000"/>
              </a:lnSpc>
            </a:pPr>
            <a:r>
              <a:rPr lang="ja-JP" altLang="en-US" sz="1000" b="1" dirty="0">
                <a:solidFill>
                  <a:srgbClr val="434343"/>
                </a:solidFill>
                <a:latin typeface="Meiryo UI" panose="020B0604030504040204" pitchFamily="50" charset="-128"/>
                <a:ea typeface="Meiryo UI" panose="020B0604030504040204" pitchFamily="50" charset="-128"/>
              </a:rPr>
              <a:t>③○○○○○○○</a:t>
            </a:r>
          </a:p>
        </p:txBody>
      </p:sp>
      <p:grpSp>
        <p:nvGrpSpPr>
          <p:cNvPr id="95" name="Google Shape;911;p32">
            <a:extLst>
              <a:ext uri="{FF2B5EF4-FFF2-40B4-BE49-F238E27FC236}">
                <a16:creationId xmlns:a16="http://schemas.microsoft.com/office/drawing/2014/main" id="{F886DE4A-8123-40BB-6C3F-B773A01F3A51}"/>
              </a:ext>
            </a:extLst>
          </p:cNvPr>
          <p:cNvGrpSpPr/>
          <p:nvPr/>
        </p:nvGrpSpPr>
        <p:grpSpPr>
          <a:xfrm>
            <a:off x="3622283" y="3518457"/>
            <a:ext cx="3267045" cy="1007423"/>
            <a:chOff x="2890525" y="3321638"/>
            <a:chExt cx="4809300" cy="1343230"/>
          </a:xfrm>
        </p:grpSpPr>
        <p:sp>
          <p:nvSpPr>
            <p:cNvPr id="96" name="Google Shape;912;p32">
              <a:extLst>
                <a:ext uri="{FF2B5EF4-FFF2-40B4-BE49-F238E27FC236}">
                  <a16:creationId xmlns:a16="http://schemas.microsoft.com/office/drawing/2014/main" id="{7B457484-3A15-1057-61E6-0C9BED5960DB}"/>
                </a:ext>
              </a:extLst>
            </p:cNvPr>
            <p:cNvSpPr/>
            <p:nvPr/>
          </p:nvSpPr>
          <p:spPr>
            <a:xfrm>
              <a:off x="2890525" y="3538367"/>
              <a:ext cx="4809300" cy="1126500"/>
            </a:xfrm>
            <a:prstGeom prst="roundRect">
              <a:avLst>
                <a:gd name="adj" fmla="val 0"/>
              </a:avLst>
            </a:prstGeom>
            <a:noFill/>
            <a:ln w="19050" cap="flat" cmpd="sng">
              <a:solidFill>
                <a:srgbClr val="073763"/>
              </a:solidFill>
              <a:prstDash val="solid"/>
              <a:round/>
              <a:headEnd type="none" w="sm" len="sm"/>
              <a:tailEnd type="none" w="sm" len="sm"/>
            </a:ln>
          </p:spPr>
          <p:txBody>
            <a:bodyPr spcFirstLastPara="1" wrap="square" lIns="68569" tIns="68569" rIns="68569" bIns="68569" anchor="ctr" anchorCtr="0">
              <a:noAutofit/>
            </a:bodyPr>
            <a:lstStyle/>
            <a:p>
              <a:pPr>
                <a:buClr>
                  <a:srgbClr val="000000"/>
                </a:buClr>
                <a:buSzPts val="1400"/>
              </a:pPr>
              <a:endParaRPr sz="1050">
                <a:solidFill>
                  <a:srgbClr val="000000"/>
                </a:solidFill>
                <a:latin typeface="Meiryo UI" panose="020B0604030504040204" pitchFamily="50" charset="-128"/>
                <a:ea typeface="Meiryo UI" panose="020B0604030504040204" pitchFamily="50" charset="-128"/>
                <a:sym typeface="Arial"/>
              </a:endParaRPr>
            </a:p>
          </p:txBody>
        </p:sp>
        <p:sp>
          <p:nvSpPr>
            <p:cNvPr id="97" name="Google Shape;913;p32">
              <a:extLst>
                <a:ext uri="{FF2B5EF4-FFF2-40B4-BE49-F238E27FC236}">
                  <a16:creationId xmlns:a16="http://schemas.microsoft.com/office/drawing/2014/main" id="{B1CF3319-0457-25B8-2C15-F33FE39D8134}"/>
                </a:ext>
              </a:extLst>
            </p:cNvPr>
            <p:cNvSpPr/>
            <p:nvPr/>
          </p:nvSpPr>
          <p:spPr>
            <a:xfrm>
              <a:off x="2890525" y="3321638"/>
              <a:ext cx="4809300" cy="367200"/>
            </a:xfrm>
            <a:prstGeom prst="roundRect">
              <a:avLst>
                <a:gd name="adj" fmla="val 0"/>
              </a:avLst>
            </a:prstGeom>
            <a:solidFill>
              <a:srgbClr val="073763"/>
            </a:solidFill>
            <a:ln w="9525" cap="flat" cmpd="sng">
              <a:solidFill>
                <a:srgbClr val="073763"/>
              </a:solidFill>
              <a:prstDash val="solid"/>
              <a:round/>
              <a:headEnd type="none" w="sm" len="sm"/>
              <a:tailEnd type="none" w="sm" len="sm"/>
            </a:ln>
          </p:spPr>
          <p:txBody>
            <a:bodyPr spcFirstLastPara="1" wrap="square" lIns="68569" tIns="68569" rIns="68569" bIns="68569" anchor="ctr" anchorCtr="0">
              <a:noAutofit/>
            </a:bodyPr>
            <a:lstStyle/>
            <a:p>
              <a:pPr>
                <a:buClr>
                  <a:srgbClr val="000000"/>
                </a:buClr>
                <a:buSzPts val="1400"/>
              </a:pPr>
              <a:r>
                <a:rPr lang="ja-JP" altLang="en-US" sz="1050" b="1" dirty="0">
                  <a:solidFill>
                    <a:schemeClr val="bg1"/>
                  </a:solidFill>
                  <a:latin typeface="Meiryo UI" panose="020B0604030504040204" pitchFamily="50" charset="-128"/>
                  <a:ea typeface="Meiryo UI" panose="020B0604030504040204" pitchFamily="50" charset="-128"/>
                  <a:cs typeface="Meiryo"/>
                  <a:sym typeface="Meiryo"/>
                </a:rPr>
                <a:t>施策②例：新規顧客獲得の施策</a:t>
              </a:r>
            </a:p>
          </p:txBody>
        </p:sp>
      </p:grpSp>
      <p:grpSp>
        <p:nvGrpSpPr>
          <p:cNvPr id="98" name="Google Shape;914;p32">
            <a:extLst>
              <a:ext uri="{FF2B5EF4-FFF2-40B4-BE49-F238E27FC236}">
                <a16:creationId xmlns:a16="http://schemas.microsoft.com/office/drawing/2014/main" id="{B9D41812-5813-A1D1-F055-6311A0C3E3D4}"/>
              </a:ext>
            </a:extLst>
          </p:cNvPr>
          <p:cNvGrpSpPr/>
          <p:nvPr/>
        </p:nvGrpSpPr>
        <p:grpSpPr>
          <a:xfrm>
            <a:off x="3622283" y="4656109"/>
            <a:ext cx="3267045" cy="1007423"/>
            <a:chOff x="2890525" y="4813863"/>
            <a:chExt cx="4809300" cy="1343230"/>
          </a:xfrm>
        </p:grpSpPr>
        <p:sp>
          <p:nvSpPr>
            <p:cNvPr id="99" name="Google Shape;915;p32">
              <a:extLst>
                <a:ext uri="{FF2B5EF4-FFF2-40B4-BE49-F238E27FC236}">
                  <a16:creationId xmlns:a16="http://schemas.microsoft.com/office/drawing/2014/main" id="{BFB63821-D2C5-C78D-51DE-86E996CF8AC8}"/>
                </a:ext>
              </a:extLst>
            </p:cNvPr>
            <p:cNvSpPr/>
            <p:nvPr/>
          </p:nvSpPr>
          <p:spPr>
            <a:xfrm>
              <a:off x="2890525" y="5030592"/>
              <a:ext cx="4809300" cy="1126500"/>
            </a:xfrm>
            <a:prstGeom prst="roundRect">
              <a:avLst>
                <a:gd name="adj" fmla="val 0"/>
              </a:avLst>
            </a:prstGeom>
            <a:noFill/>
            <a:ln w="19050" cap="flat" cmpd="sng">
              <a:solidFill>
                <a:srgbClr val="073763"/>
              </a:solidFill>
              <a:prstDash val="solid"/>
              <a:round/>
              <a:headEnd type="none" w="sm" len="sm"/>
              <a:tailEnd type="none" w="sm" len="sm"/>
            </a:ln>
          </p:spPr>
          <p:txBody>
            <a:bodyPr spcFirstLastPara="1" wrap="square" lIns="68569" tIns="68569" rIns="68569" bIns="68569" anchor="ctr" anchorCtr="0">
              <a:noAutofit/>
            </a:bodyPr>
            <a:lstStyle/>
            <a:p>
              <a:pPr>
                <a:buClr>
                  <a:srgbClr val="000000"/>
                </a:buClr>
                <a:buSzPts val="1400"/>
              </a:pPr>
              <a:endParaRPr sz="1050">
                <a:solidFill>
                  <a:srgbClr val="000000"/>
                </a:solidFill>
                <a:latin typeface="Meiryo UI" panose="020B0604030504040204" pitchFamily="50" charset="-128"/>
                <a:ea typeface="Meiryo UI" panose="020B0604030504040204" pitchFamily="50" charset="-128"/>
                <a:sym typeface="Arial"/>
              </a:endParaRPr>
            </a:p>
          </p:txBody>
        </p:sp>
        <p:sp>
          <p:nvSpPr>
            <p:cNvPr id="100" name="Google Shape;916;p32">
              <a:extLst>
                <a:ext uri="{FF2B5EF4-FFF2-40B4-BE49-F238E27FC236}">
                  <a16:creationId xmlns:a16="http://schemas.microsoft.com/office/drawing/2014/main" id="{53CF2C80-6018-4F20-500A-9D742D082C69}"/>
                </a:ext>
              </a:extLst>
            </p:cNvPr>
            <p:cNvSpPr/>
            <p:nvPr/>
          </p:nvSpPr>
          <p:spPr>
            <a:xfrm>
              <a:off x="2890525" y="4813863"/>
              <a:ext cx="4809300" cy="367200"/>
            </a:xfrm>
            <a:prstGeom prst="roundRect">
              <a:avLst>
                <a:gd name="adj" fmla="val 0"/>
              </a:avLst>
            </a:prstGeom>
            <a:solidFill>
              <a:srgbClr val="073763"/>
            </a:solidFill>
            <a:ln w="9525" cap="flat" cmpd="sng">
              <a:solidFill>
                <a:srgbClr val="073763"/>
              </a:solidFill>
              <a:prstDash val="solid"/>
              <a:round/>
              <a:headEnd type="none" w="sm" len="sm"/>
              <a:tailEnd type="none" w="sm" len="sm"/>
            </a:ln>
          </p:spPr>
          <p:txBody>
            <a:bodyPr spcFirstLastPara="1" wrap="square" lIns="68569" tIns="68569" rIns="68569" bIns="68569" anchor="ctr" anchorCtr="0">
              <a:noAutofit/>
            </a:bodyPr>
            <a:lstStyle/>
            <a:p>
              <a:pPr>
                <a:buClr>
                  <a:srgbClr val="000000"/>
                </a:buClr>
                <a:buSzPts val="1400"/>
              </a:pPr>
              <a:r>
                <a:rPr lang="ja-JP" altLang="en-US" sz="1200" b="1" dirty="0">
                  <a:solidFill>
                    <a:srgbClr val="FFFFFF"/>
                  </a:solidFill>
                  <a:latin typeface="Meiryo UI" panose="020B0604030504040204" pitchFamily="50" charset="-128"/>
                  <a:ea typeface="Meiryo UI" panose="020B0604030504040204" pitchFamily="50" charset="-128"/>
                  <a:cs typeface="Meiryo"/>
                  <a:sym typeface="Meiryo"/>
                </a:rPr>
                <a:t>施策③例：リピート対策の施策</a:t>
              </a:r>
            </a:p>
          </p:txBody>
        </p:sp>
      </p:grpSp>
      <p:sp>
        <p:nvSpPr>
          <p:cNvPr id="101" name="Google Shape;917;p32">
            <a:extLst>
              <a:ext uri="{FF2B5EF4-FFF2-40B4-BE49-F238E27FC236}">
                <a16:creationId xmlns:a16="http://schemas.microsoft.com/office/drawing/2014/main" id="{B4490FF9-8A5D-CF4E-0A82-4746A127AAF3}"/>
              </a:ext>
            </a:extLst>
          </p:cNvPr>
          <p:cNvSpPr/>
          <p:nvPr/>
        </p:nvSpPr>
        <p:spPr>
          <a:xfrm rot="5400000">
            <a:off x="3248021" y="4052823"/>
            <a:ext cx="339975" cy="254025"/>
          </a:xfrm>
          <a:prstGeom prst="triangle">
            <a:avLst>
              <a:gd name="adj" fmla="val 50000"/>
            </a:avLst>
          </a:prstGeom>
          <a:solidFill>
            <a:srgbClr val="073763"/>
          </a:solidFill>
          <a:ln w="9525" cap="flat" cmpd="sng">
            <a:solidFill>
              <a:srgbClr val="073763"/>
            </a:solidFill>
            <a:prstDash val="solid"/>
            <a:round/>
            <a:headEnd type="none" w="sm" len="sm"/>
            <a:tailEnd type="none" w="sm" len="sm"/>
          </a:ln>
        </p:spPr>
        <p:txBody>
          <a:bodyPr spcFirstLastPara="1" wrap="square" lIns="68569" tIns="68569" rIns="68569" bIns="68569" anchor="ctr" anchorCtr="0">
            <a:noAutofit/>
          </a:bodyPr>
          <a:lstStyle/>
          <a:p>
            <a:pPr>
              <a:buClr>
                <a:srgbClr val="000000"/>
              </a:buClr>
              <a:buSzPts val="1400"/>
            </a:pPr>
            <a:endParaRPr sz="1050">
              <a:solidFill>
                <a:srgbClr val="000000"/>
              </a:solidFill>
              <a:latin typeface="Meiryo UI" panose="020B0604030504040204" pitchFamily="50" charset="-128"/>
              <a:ea typeface="Meiryo UI" panose="020B0604030504040204" pitchFamily="50" charset="-128"/>
              <a:sym typeface="Arial"/>
            </a:endParaRPr>
          </a:p>
        </p:txBody>
      </p:sp>
      <p:sp>
        <p:nvSpPr>
          <p:cNvPr id="102" name="Google Shape;918;p32">
            <a:extLst>
              <a:ext uri="{FF2B5EF4-FFF2-40B4-BE49-F238E27FC236}">
                <a16:creationId xmlns:a16="http://schemas.microsoft.com/office/drawing/2014/main" id="{15354BF7-F34A-D8C5-B085-DB4724CF8216}"/>
              </a:ext>
            </a:extLst>
          </p:cNvPr>
          <p:cNvSpPr/>
          <p:nvPr/>
        </p:nvSpPr>
        <p:spPr>
          <a:xfrm rot="5400000">
            <a:off x="6902167" y="2888880"/>
            <a:ext cx="339975" cy="254025"/>
          </a:xfrm>
          <a:prstGeom prst="triangle">
            <a:avLst>
              <a:gd name="adj" fmla="val 50000"/>
            </a:avLst>
          </a:prstGeom>
          <a:solidFill>
            <a:srgbClr val="073763"/>
          </a:solidFill>
          <a:ln w="9525" cap="flat" cmpd="sng">
            <a:solidFill>
              <a:srgbClr val="073763"/>
            </a:solidFill>
            <a:prstDash val="solid"/>
            <a:round/>
            <a:headEnd type="none" w="sm" len="sm"/>
            <a:tailEnd type="none" w="sm" len="sm"/>
          </a:ln>
        </p:spPr>
        <p:txBody>
          <a:bodyPr spcFirstLastPara="1" wrap="square" lIns="68569" tIns="68569" rIns="68569" bIns="68569" anchor="ctr" anchorCtr="0">
            <a:noAutofit/>
          </a:bodyPr>
          <a:lstStyle/>
          <a:p>
            <a:pPr>
              <a:buClr>
                <a:srgbClr val="000000"/>
              </a:buClr>
              <a:buSzPts val="1400"/>
            </a:pPr>
            <a:endParaRPr sz="1050">
              <a:solidFill>
                <a:srgbClr val="000000"/>
              </a:solidFill>
              <a:latin typeface="Meiryo UI" panose="020B0604030504040204" pitchFamily="50" charset="-128"/>
              <a:ea typeface="Meiryo UI" panose="020B0604030504040204" pitchFamily="50" charset="-128"/>
              <a:sym typeface="Arial"/>
            </a:endParaRPr>
          </a:p>
        </p:txBody>
      </p:sp>
      <p:sp>
        <p:nvSpPr>
          <p:cNvPr id="103" name="Google Shape;919;p32">
            <a:extLst>
              <a:ext uri="{FF2B5EF4-FFF2-40B4-BE49-F238E27FC236}">
                <a16:creationId xmlns:a16="http://schemas.microsoft.com/office/drawing/2014/main" id="{28598098-4E93-5F3A-3F87-D4E3E8D5670F}"/>
              </a:ext>
            </a:extLst>
          </p:cNvPr>
          <p:cNvSpPr/>
          <p:nvPr/>
        </p:nvSpPr>
        <p:spPr>
          <a:xfrm rot="5400000">
            <a:off x="6902167" y="5152371"/>
            <a:ext cx="339975" cy="254025"/>
          </a:xfrm>
          <a:prstGeom prst="triangle">
            <a:avLst>
              <a:gd name="adj" fmla="val 50000"/>
            </a:avLst>
          </a:prstGeom>
          <a:solidFill>
            <a:srgbClr val="073763"/>
          </a:solidFill>
          <a:ln w="9525" cap="flat" cmpd="sng">
            <a:solidFill>
              <a:srgbClr val="073763"/>
            </a:solidFill>
            <a:prstDash val="solid"/>
            <a:round/>
            <a:headEnd type="none" w="sm" len="sm"/>
            <a:tailEnd type="none" w="sm" len="sm"/>
          </a:ln>
        </p:spPr>
        <p:txBody>
          <a:bodyPr spcFirstLastPara="1" wrap="square" lIns="68569" tIns="68569" rIns="68569" bIns="68569" anchor="ctr" anchorCtr="0">
            <a:noAutofit/>
          </a:bodyPr>
          <a:lstStyle/>
          <a:p>
            <a:pPr>
              <a:buClr>
                <a:srgbClr val="000000"/>
              </a:buClr>
              <a:buSzPts val="1400"/>
            </a:pPr>
            <a:endParaRPr sz="1050">
              <a:solidFill>
                <a:srgbClr val="000000"/>
              </a:solidFill>
              <a:latin typeface="Meiryo UI" panose="020B0604030504040204" pitchFamily="50" charset="-128"/>
              <a:ea typeface="Meiryo UI" panose="020B0604030504040204" pitchFamily="50" charset="-128"/>
              <a:sym typeface="Arial"/>
            </a:endParaRPr>
          </a:p>
        </p:txBody>
      </p:sp>
      <p:sp>
        <p:nvSpPr>
          <p:cNvPr id="104" name="Google Shape;920;p32">
            <a:extLst>
              <a:ext uri="{FF2B5EF4-FFF2-40B4-BE49-F238E27FC236}">
                <a16:creationId xmlns:a16="http://schemas.microsoft.com/office/drawing/2014/main" id="{C4FF5FA4-2106-E6A8-AE51-B08E9ACCC55B}"/>
              </a:ext>
            </a:extLst>
          </p:cNvPr>
          <p:cNvSpPr/>
          <p:nvPr/>
        </p:nvSpPr>
        <p:spPr>
          <a:xfrm rot="5400000">
            <a:off x="6902167" y="4052823"/>
            <a:ext cx="339975" cy="254025"/>
          </a:xfrm>
          <a:prstGeom prst="triangle">
            <a:avLst>
              <a:gd name="adj" fmla="val 50000"/>
            </a:avLst>
          </a:prstGeom>
          <a:solidFill>
            <a:srgbClr val="073763"/>
          </a:solidFill>
          <a:ln w="9525" cap="flat" cmpd="sng">
            <a:solidFill>
              <a:srgbClr val="073763"/>
            </a:solidFill>
            <a:prstDash val="solid"/>
            <a:round/>
            <a:headEnd type="none" w="sm" len="sm"/>
            <a:tailEnd type="none" w="sm" len="sm"/>
          </a:ln>
        </p:spPr>
        <p:txBody>
          <a:bodyPr spcFirstLastPara="1" wrap="square" lIns="68569" tIns="68569" rIns="68569" bIns="68569" anchor="ctr" anchorCtr="0">
            <a:noAutofit/>
          </a:bodyPr>
          <a:lstStyle/>
          <a:p>
            <a:pPr>
              <a:buClr>
                <a:srgbClr val="000000"/>
              </a:buClr>
              <a:buSzPts val="1400"/>
            </a:pPr>
            <a:endParaRPr sz="1050">
              <a:solidFill>
                <a:srgbClr val="000000"/>
              </a:solidFill>
              <a:latin typeface="Meiryo UI" panose="020B0604030504040204" pitchFamily="50" charset="-128"/>
              <a:ea typeface="Meiryo UI" panose="020B0604030504040204" pitchFamily="50" charset="-128"/>
              <a:sym typeface="Arial"/>
            </a:endParaRPr>
          </a:p>
        </p:txBody>
      </p:sp>
      <p:sp>
        <p:nvSpPr>
          <p:cNvPr id="105" name="Google Shape;927;p32">
            <a:extLst>
              <a:ext uri="{FF2B5EF4-FFF2-40B4-BE49-F238E27FC236}">
                <a16:creationId xmlns:a16="http://schemas.microsoft.com/office/drawing/2014/main" id="{EC75A043-9ECF-05DB-4665-85D36DA68EE8}"/>
              </a:ext>
            </a:extLst>
          </p:cNvPr>
          <p:cNvSpPr txBox="1"/>
          <p:nvPr/>
        </p:nvSpPr>
        <p:spPr>
          <a:xfrm>
            <a:off x="4645324" y="3829749"/>
            <a:ext cx="2411099" cy="644400"/>
          </a:xfrm>
          <a:prstGeom prst="rect">
            <a:avLst/>
          </a:prstGeom>
          <a:noFill/>
          <a:ln>
            <a:noFill/>
          </a:ln>
        </p:spPr>
        <p:txBody>
          <a:bodyPr spcFirstLastPara="1" wrap="square" lIns="68569" tIns="68569" rIns="68569" bIns="68569" anchor="ctr" anchorCtr="0">
            <a:noAutofit/>
          </a:bodyPr>
          <a:lstStyle/>
          <a:p>
            <a:pPr>
              <a:buClr>
                <a:schemeClr val="dk1"/>
              </a:buClr>
              <a:buSzPts val="800"/>
            </a:pPr>
            <a:r>
              <a:rPr lang="ja-JP" altLang="en-US" sz="900" dirty="0">
                <a:solidFill>
                  <a:schemeClr val="dk1"/>
                </a:solidFill>
                <a:latin typeface="Meiryo UI" panose="020B0604030504040204" pitchFamily="50" charset="-128"/>
                <a:ea typeface="Meiryo UI" panose="020B0604030504040204" pitchFamily="50" charset="-128"/>
              </a:rPr>
              <a:t>・○○○○○○○○○○○○ </a:t>
            </a:r>
            <a:endParaRPr lang="en-US" altLang="ja-JP" sz="900" dirty="0">
              <a:solidFill>
                <a:schemeClr val="dk1"/>
              </a:solidFill>
              <a:latin typeface="Meiryo UI" panose="020B0604030504040204" pitchFamily="50" charset="-128"/>
              <a:ea typeface="Meiryo UI" panose="020B0604030504040204" pitchFamily="50" charset="-128"/>
            </a:endParaRPr>
          </a:p>
          <a:p>
            <a:pPr>
              <a:buClr>
                <a:schemeClr val="dk1"/>
              </a:buClr>
              <a:buSzPts val="800"/>
            </a:pPr>
            <a:r>
              <a:rPr lang="ja-JP" altLang="en-US" sz="900" dirty="0">
                <a:solidFill>
                  <a:schemeClr val="dk1"/>
                </a:solidFill>
                <a:latin typeface="Meiryo UI" panose="020B0604030504040204" pitchFamily="50" charset="-128"/>
                <a:ea typeface="Meiryo UI" panose="020B0604030504040204" pitchFamily="50" charset="-128"/>
              </a:rPr>
              <a:t>・○○○○○○○○○○○○</a:t>
            </a:r>
            <a:endParaRPr lang="en-US" altLang="ja-JP" sz="900" dirty="0">
              <a:solidFill>
                <a:schemeClr val="dk1"/>
              </a:solidFill>
              <a:latin typeface="Meiryo UI" panose="020B0604030504040204" pitchFamily="50" charset="-128"/>
              <a:ea typeface="Meiryo UI" panose="020B0604030504040204" pitchFamily="50" charset="-128"/>
            </a:endParaRPr>
          </a:p>
          <a:p>
            <a:pPr>
              <a:buClr>
                <a:schemeClr val="dk1"/>
              </a:buClr>
              <a:buSzPts val="800"/>
            </a:pPr>
            <a:r>
              <a:rPr lang="ja-JP" altLang="en-US" sz="900" dirty="0">
                <a:solidFill>
                  <a:schemeClr val="dk1"/>
                </a:solidFill>
                <a:latin typeface="Meiryo UI" panose="020B0604030504040204" pitchFamily="50" charset="-128"/>
                <a:ea typeface="Meiryo UI" panose="020B0604030504040204" pitchFamily="50" charset="-128"/>
              </a:rPr>
              <a:t>・○○○○○○○○○○○○ </a:t>
            </a:r>
            <a:endParaRPr lang="en-US" altLang="ja-JP" sz="900" dirty="0">
              <a:solidFill>
                <a:schemeClr val="dk1"/>
              </a:solidFill>
              <a:latin typeface="Meiryo UI" panose="020B0604030504040204" pitchFamily="50" charset="-128"/>
              <a:ea typeface="Meiryo UI" panose="020B0604030504040204" pitchFamily="50" charset="-128"/>
            </a:endParaRPr>
          </a:p>
          <a:p>
            <a:pPr>
              <a:buClr>
                <a:schemeClr val="dk1"/>
              </a:buClr>
              <a:buSzPts val="800"/>
            </a:pPr>
            <a:r>
              <a:rPr lang="ja-JP" altLang="en-US" sz="900" dirty="0">
                <a:solidFill>
                  <a:schemeClr val="dk1"/>
                </a:solidFill>
                <a:latin typeface="Meiryo UI" panose="020B0604030504040204" pitchFamily="50" charset="-128"/>
                <a:ea typeface="Meiryo UI" panose="020B0604030504040204" pitchFamily="50" charset="-128"/>
              </a:rPr>
              <a:t>・○○○○○○○○○○○○</a:t>
            </a:r>
          </a:p>
        </p:txBody>
      </p:sp>
      <p:sp>
        <p:nvSpPr>
          <p:cNvPr id="106" name="Google Shape;937;p32">
            <a:extLst>
              <a:ext uri="{FF2B5EF4-FFF2-40B4-BE49-F238E27FC236}">
                <a16:creationId xmlns:a16="http://schemas.microsoft.com/office/drawing/2014/main" id="{5D46DBCE-18E4-24EB-6BA3-628AB9D6F98B}"/>
              </a:ext>
            </a:extLst>
          </p:cNvPr>
          <p:cNvSpPr txBox="1"/>
          <p:nvPr/>
        </p:nvSpPr>
        <p:spPr>
          <a:xfrm>
            <a:off x="4645324" y="4980999"/>
            <a:ext cx="2411099" cy="644400"/>
          </a:xfrm>
          <a:prstGeom prst="rect">
            <a:avLst/>
          </a:prstGeom>
          <a:noFill/>
          <a:ln>
            <a:noFill/>
          </a:ln>
        </p:spPr>
        <p:txBody>
          <a:bodyPr spcFirstLastPara="1" wrap="square" lIns="68569" tIns="68569" rIns="68569" bIns="68569" anchor="ctr" anchorCtr="0">
            <a:noAutofit/>
          </a:bodyPr>
          <a:lstStyle/>
          <a:p>
            <a:pPr>
              <a:buClr>
                <a:schemeClr val="dk1"/>
              </a:buClr>
              <a:buSzPts val="800"/>
            </a:pPr>
            <a:r>
              <a:rPr lang="ja-JP" altLang="en-US" sz="900" dirty="0">
                <a:solidFill>
                  <a:schemeClr val="dk1"/>
                </a:solidFill>
                <a:latin typeface="Meiryo UI" panose="020B0604030504040204" pitchFamily="50" charset="-128"/>
                <a:ea typeface="Meiryo UI" panose="020B0604030504040204" pitchFamily="50" charset="-128"/>
              </a:rPr>
              <a:t>・○○○○○○○○○○○○ </a:t>
            </a:r>
            <a:endParaRPr lang="en-US" altLang="ja-JP" sz="900" dirty="0">
              <a:solidFill>
                <a:schemeClr val="dk1"/>
              </a:solidFill>
              <a:latin typeface="Meiryo UI" panose="020B0604030504040204" pitchFamily="50" charset="-128"/>
              <a:ea typeface="Meiryo UI" panose="020B0604030504040204" pitchFamily="50" charset="-128"/>
            </a:endParaRPr>
          </a:p>
          <a:p>
            <a:pPr>
              <a:buClr>
                <a:schemeClr val="dk1"/>
              </a:buClr>
              <a:buSzPts val="800"/>
            </a:pPr>
            <a:r>
              <a:rPr lang="ja-JP" altLang="en-US" sz="900" dirty="0">
                <a:solidFill>
                  <a:schemeClr val="dk1"/>
                </a:solidFill>
                <a:latin typeface="Meiryo UI" panose="020B0604030504040204" pitchFamily="50" charset="-128"/>
                <a:ea typeface="Meiryo UI" panose="020B0604030504040204" pitchFamily="50" charset="-128"/>
              </a:rPr>
              <a:t>・○○○○○○○○○○○○</a:t>
            </a:r>
            <a:endParaRPr lang="en-US" altLang="ja-JP" sz="900" dirty="0">
              <a:solidFill>
                <a:schemeClr val="dk1"/>
              </a:solidFill>
              <a:latin typeface="Meiryo UI" panose="020B0604030504040204" pitchFamily="50" charset="-128"/>
              <a:ea typeface="Meiryo UI" panose="020B0604030504040204" pitchFamily="50" charset="-128"/>
            </a:endParaRPr>
          </a:p>
          <a:p>
            <a:pPr>
              <a:buClr>
                <a:schemeClr val="dk1"/>
              </a:buClr>
              <a:buSzPts val="800"/>
            </a:pPr>
            <a:r>
              <a:rPr lang="ja-JP" altLang="en-US" sz="900" dirty="0">
                <a:solidFill>
                  <a:schemeClr val="dk1"/>
                </a:solidFill>
                <a:latin typeface="Meiryo UI" panose="020B0604030504040204" pitchFamily="50" charset="-128"/>
                <a:ea typeface="Meiryo UI" panose="020B0604030504040204" pitchFamily="50" charset="-128"/>
              </a:rPr>
              <a:t>・○○○○○○○○○○○○ </a:t>
            </a:r>
            <a:endParaRPr lang="en-US" altLang="ja-JP" sz="900" dirty="0">
              <a:solidFill>
                <a:schemeClr val="dk1"/>
              </a:solidFill>
              <a:latin typeface="Meiryo UI" panose="020B0604030504040204" pitchFamily="50" charset="-128"/>
              <a:ea typeface="Meiryo UI" panose="020B0604030504040204" pitchFamily="50" charset="-128"/>
            </a:endParaRPr>
          </a:p>
          <a:p>
            <a:pPr>
              <a:buClr>
                <a:schemeClr val="dk1"/>
              </a:buClr>
              <a:buSzPts val="800"/>
            </a:pPr>
            <a:r>
              <a:rPr lang="ja-JP" altLang="en-US" sz="900" dirty="0">
                <a:solidFill>
                  <a:schemeClr val="dk1"/>
                </a:solidFill>
                <a:latin typeface="Meiryo UI" panose="020B0604030504040204" pitchFamily="50" charset="-128"/>
                <a:ea typeface="Meiryo UI" panose="020B0604030504040204" pitchFamily="50" charset="-128"/>
              </a:rPr>
              <a:t>・○○○○○○○○○○○○</a:t>
            </a:r>
          </a:p>
        </p:txBody>
      </p:sp>
      <p:grpSp>
        <p:nvGrpSpPr>
          <p:cNvPr id="109" name="グループ化 108">
            <a:extLst>
              <a:ext uri="{FF2B5EF4-FFF2-40B4-BE49-F238E27FC236}">
                <a16:creationId xmlns:a16="http://schemas.microsoft.com/office/drawing/2014/main" id="{6186FEB3-8BF3-032C-6320-8D33F71D4642}"/>
              </a:ext>
            </a:extLst>
          </p:cNvPr>
          <p:cNvGrpSpPr/>
          <p:nvPr/>
        </p:nvGrpSpPr>
        <p:grpSpPr>
          <a:xfrm>
            <a:off x="1714480" y="2935822"/>
            <a:ext cx="1356023" cy="1030338"/>
            <a:chOff x="904626" y="1638300"/>
            <a:chExt cx="1932701" cy="1468510"/>
          </a:xfrm>
        </p:grpSpPr>
        <p:pic>
          <p:nvPicPr>
            <p:cNvPr id="110" name="Google Shape;879;p32" descr="https://lh6.googleusercontent.com/sjNmKbFGs5cm_-fFPjkiy7IFNQ2loY0sMi8oKNxiXLTnky3uEzVT3tS8Nn5e5oxQj2il8lKf2sun-DzfaIYKOfbEffCptmEhlz3bmmEAjfQcYyEj0Y_0XZt0nKc2ZFv2m5bq7bUK0XU">
              <a:extLst>
                <a:ext uri="{FF2B5EF4-FFF2-40B4-BE49-F238E27FC236}">
                  <a16:creationId xmlns:a16="http://schemas.microsoft.com/office/drawing/2014/main" id="{5F5CA267-92A2-0F1F-1500-AC3937F840EE}"/>
                </a:ext>
              </a:extLst>
            </p:cNvPr>
            <p:cNvPicPr preferRelativeResize="0"/>
            <p:nvPr/>
          </p:nvPicPr>
          <p:blipFill rotWithShape="1">
            <a:blip r:embed="rId3" cstate="hqprint">
              <a:alphaModFix/>
              <a:extLst>
                <a:ext uri="{28A0092B-C50C-407E-A947-70E740481C1C}">
                  <a14:useLocalDpi xmlns:a14="http://schemas.microsoft.com/office/drawing/2010/main"/>
                </a:ext>
              </a:extLst>
            </a:blip>
            <a:srcRect/>
            <a:stretch/>
          </p:blipFill>
          <p:spPr>
            <a:xfrm>
              <a:off x="904626" y="1641540"/>
              <a:ext cx="1932701" cy="1458262"/>
            </a:xfrm>
            <a:prstGeom prst="rect">
              <a:avLst/>
            </a:prstGeom>
            <a:noFill/>
            <a:ln>
              <a:noFill/>
            </a:ln>
          </p:spPr>
        </p:pic>
        <p:sp>
          <p:nvSpPr>
            <p:cNvPr id="111" name="正方形/長方形 110">
              <a:extLst>
                <a:ext uri="{FF2B5EF4-FFF2-40B4-BE49-F238E27FC236}">
                  <a16:creationId xmlns:a16="http://schemas.microsoft.com/office/drawing/2014/main" id="{A9BA42A4-E3FB-433D-660B-8D0056885341}"/>
                </a:ext>
              </a:extLst>
            </p:cNvPr>
            <p:cNvSpPr/>
            <p:nvPr/>
          </p:nvSpPr>
          <p:spPr>
            <a:xfrm>
              <a:off x="904626" y="1638300"/>
              <a:ext cx="1910808" cy="1468510"/>
            </a:xfrm>
            <a:prstGeom prst="rect">
              <a:avLst/>
            </a:prstGeom>
            <a:solidFill>
              <a:schemeClr val="bg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grpSp>
      <p:pic>
        <p:nvPicPr>
          <p:cNvPr id="119" name="図 118">
            <a:extLst>
              <a:ext uri="{FF2B5EF4-FFF2-40B4-BE49-F238E27FC236}">
                <a16:creationId xmlns:a16="http://schemas.microsoft.com/office/drawing/2014/main" id="{50325F79-08F5-5523-B790-FC8881B38A47}"/>
              </a:ext>
            </a:extLst>
          </p:cNvPr>
          <p:cNvPicPr>
            <a:picLocks noChangeAspect="1"/>
          </p:cNvPicPr>
          <p:nvPr/>
        </p:nvPicPr>
        <p:blipFill>
          <a:blip r:embed="rId4" cstate="hqprint">
            <a:extLst>
              <a:ext uri="{28A0092B-C50C-407E-A947-70E740481C1C}">
                <a14:useLocalDpi xmlns:a14="http://schemas.microsoft.com/office/drawing/2010/main"/>
              </a:ext>
            </a:extLst>
          </a:blip>
          <a:stretch>
            <a:fillRect/>
          </a:stretch>
        </p:blipFill>
        <p:spPr>
          <a:xfrm>
            <a:off x="7732611" y="3495306"/>
            <a:ext cx="323195" cy="951332"/>
          </a:xfrm>
          <a:prstGeom prst="rect">
            <a:avLst/>
          </a:prstGeom>
        </p:spPr>
      </p:pic>
      <p:pic>
        <p:nvPicPr>
          <p:cNvPr id="120" name="図 119">
            <a:extLst>
              <a:ext uri="{FF2B5EF4-FFF2-40B4-BE49-F238E27FC236}">
                <a16:creationId xmlns:a16="http://schemas.microsoft.com/office/drawing/2014/main" id="{03E00E1C-4509-B37B-74D9-5DE450915462}"/>
              </a:ext>
            </a:extLst>
          </p:cNvPr>
          <p:cNvPicPr>
            <a:picLocks noChangeAspect="1"/>
          </p:cNvPicPr>
          <p:nvPr/>
        </p:nvPicPr>
        <p:blipFill>
          <a:blip r:embed="rId5" cstate="hqprint">
            <a:extLst>
              <a:ext uri="{28A0092B-C50C-407E-A947-70E740481C1C}">
                <a14:useLocalDpi xmlns:a14="http://schemas.microsoft.com/office/drawing/2010/main"/>
              </a:ext>
            </a:extLst>
          </a:blip>
          <a:stretch>
            <a:fillRect/>
          </a:stretch>
        </p:blipFill>
        <p:spPr>
          <a:xfrm>
            <a:off x="8142073" y="3495306"/>
            <a:ext cx="316733" cy="951332"/>
          </a:xfrm>
          <a:prstGeom prst="rect">
            <a:avLst/>
          </a:prstGeom>
        </p:spPr>
      </p:pic>
      <p:sp>
        <p:nvSpPr>
          <p:cNvPr id="121" name="Google Shape;902;p32">
            <a:extLst>
              <a:ext uri="{FF2B5EF4-FFF2-40B4-BE49-F238E27FC236}">
                <a16:creationId xmlns:a16="http://schemas.microsoft.com/office/drawing/2014/main" id="{E48B57FA-28EE-A094-FE76-F6B2F780B0BA}"/>
              </a:ext>
            </a:extLst>
          </p:cNvPr>
          <p:cNvSpPr/>
          <p:nvPr/>
        </p:nvSpPr>
        <p:spPr>
          <a:xfrm>
            <a:off x="1759267" y="4318176"/>
            <a:ext cx="1337850" cy="207702"/>
          </a:xfrm>
          <a:prstGeom prst="roundRect">
            <a:avLst>
              <a:gd name="adj" fmla="val 0"/>
            </a:avLst>
          </a:prstGeom>
          <a:solidFill>
            <a:srgbClr val="073763"/>
          </a:solidFill>
          <a:ln w="9525" cap="flat" cmpd="sng">
            <a:solidFill>
              <a:srgbClr val="595959"/>
            </a:solidFill>
            <a:prstDash val="solid"/>
            <a:round/>
            <a:headEnd type="none" w="sm" len="sm"/>
            <a:tailEnd type="none" w="sm" len="sm"/>
          </a:ln>
        </p:spPr>
        <p:txBody>
          <a:bodyPr spcFirstLastPara="1" wrap="square" lIns="68569" tIns="68569" rIns="68569" bIns="68569" anchor="ctr" anchorCtr="0">
            <a:noAutofit/>
          </a:bodyPr>
          <a:lstStyle/>
          <a:p>
            <a:pPr algn="ctr"/>
            <a:r>
              <a:rPr lang="ja-JP" altLang="en-US" sz="1200" b="1" dirty="0">
                <a:solidFill>
                  <a:schemeClr val="lt1"/>
                </a:solidFill>
                <a:latin typeface="Meiryo UI" panose="020B0604030504040204" pitchFamily="50" charset="-128"/>
                <a:ea typeface="Meiryo UI" panose="020B0604030504040204" pitchFamily="50" charset="-128"/>
              </a:rPr>
              <a:t>ニーズや課題</a:t>
            </a:r>
            <a:endParaRPr sz="1200" b="1" dirty="0">
              <a:solidFill>
                <a:schemeClr val="lt1"/>
              </a:solidFill>
              <a:latin typeface="Meiryo UI" panose="020B0604030504040204" pitchFamily="50" charset="-128"/>
              <a:ea typeface="Meiryo UI" panose="020B0604030504040204" pitchFamily="50" charset="-128"/>
            </a:endParaRPr>
          </a:p>
        </p:txBody>
      </p:sp>
      <p:sp>
        <p:nvSpPr>
          <p:cNvPr id="122" name="Google Shape;902;p32">
            <a:extLst>
              <a:ext uri="{FF2B5EF4-FFF2-40B4-BE49-F238E27FC236}">
                <a16:creationId xmlns:a16="http://schemas.microsoft.com/office/drawing/2014/main" id="{AE0D8A9E-E646-0145-CCB3-F5F64D24614D}"/>
              </a:ext>
            </a:extLst>
          </p:cNvPr>
          <p:cNvSpPr/>
          <p:nvPr/>
        </p:nvSpPr>
        <p:spPr>
          <a:xfrm>
            <a:off x="7425128" y="4540850"/>
            <a:ext cx="1337850" cy="207702"/>
          </a:xfrm>
          <a:prstGeom prst="roundRect">
            <a:avLst>
              <a:gd name="adj" fmla="val 0"/>
            </a:avLst>
          </a:prstGeom>
          <a:solidFill>
            <a:srgbClr val="073763"/>
          </a:solidFill>
          <a:ln w="9525" cap="flat" cmpd="sng">
            <a:solidFill>
              <a:srgbClr val="595959"/>
            </a:solidFill>
            <a:prstDash val="solid"/>
            <a:round/>
            <a:headEnd type="none" w="sm" len="sm"/>
            <a:tailEnd type="none" w="sm" len="sm"/>
          </a:ln>
        </p:spPr>
        <p:txBody>
          <a:bodyPr spcFirstLastPara="1" wrap="square" lIns="68569" tIns="68569" rIns="68569" bIns="68569" anchor="ctr" anchorCtr="0">
            <a:noAutofit/>
          </a:bodyPr>
          <a:lstStyle/>
          <a:p>
            <a:pPr algn="ctr"/>
            <a:r>
              <a:rPr lang="ja-JP" altLang="en-US" sz="1200" b="1" dirty="0">
                <a:solidFill>
                  <a:schemeClr val="lt1"/>
                </a:solidFill>
                <a:latin typeface="Meiryo UI" panose="020B0604030504040204" pitchFamily="50" charset="-128"/>
                <a:ea typeface="Meiryo UI" panose="020B0604030504040204" pitchFamily="50" charset="-128"/>
              </a:rPr>
              <a:t>ベネフィット</a:t>
            </a:r>
            <a:endParaRPr sz="1200" b="1" dirty="0">
              <a:solidFill>
                <a:schemeClr val="lt1"/>
              </a:solidFill>
              <a:latin typeface="Meiryo UI" panose="020B0604030504040204" pitchFamily="50" charset="-128"/>
              <a:ea typeface="Meiryo UI" panose="020B0604030504040204" pitchFamily="50" charset="-128"/>
            </a:endParaRPr>
          </a:p>
        </p:txBody>
      </p:sp>
      <p:sp>
        <p:nvSpPr>
          <p:cNvPr id="123" name="星: 4 pt 122">
            <a:extLst>
              <a:ext uri="{FF2B5EF4-FFF2-40B4-BE49-F238E27FC236}">
                <a16:creationId xmlns:a16="http://schemas.microsoft.com/office/drawing/2014/main" id="{F5DA06DC-36E3-791D-A592-D79B9EA7F823}"/>
              </a:ext>
            </a:extLst>
          </p:cNvPr>
          <p:cNvSpPr/>
          <p:nvPr/>
        </p:nvSpPr>
        <p:spPr>
          <a:xfrm>
            <a:off x="7586793" y="3392437"/>
            <a:ext cx="124129" cy="124129"/>
          </a:xfrm>
          <a:prstGeom prst="star4">
            <a:avLst/>
          </a:prstGeom>
          <a:solidFill>
            <a:srgbClr val="073763"/>
          </a:solidFill>
          <a:ln>
            <a:solidFill>
              <a:srgbClr val="0737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24" name="星: 4 pt 123">
            <a:extLst>
              <a:ext uri="{FF2B5EF4-FFF2-40B4-BE49-F238E27FC236}">
                <a16:creationId xmlns:a16="http://schemas.microsoft.com/office/drawing/2014/main" id="{9CB3C0C9-22F7-B3FE-73B2-D48FCD6F3EE7}"/>
              </a:ext>
            </a:extLst>
          </p:cNvPr>
          <p:cNvSpPr/>
          <p:nvPr/>
        </p:nvSpPr>
        <p:spPr>
          <a:xfrm>
            <a:off x="8077494" y="3552692"/>
            <a:ext cx="60209" cy="60209"/>
          </a:xfrm>
          <a:prstGeom prst="star4">
            <a:avLst/>
          </a:prstGeom>
          <a:solidFill>
            <a:srgbClr val="073763"/>
          </a:solidFill>
          <a:ln>
            <a:solidFill>
              <a:srgbClr val="0737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25" name="星: 4 pt 124">
            <a:extLst>
              <a:ext uri="{FF2B5EF4-FFF2-40B4-BE49-F238E27FC236}">
                <a16:creationId xmlns:a16="http://schemas.microsoft.com/office/drawing/2014/main" id="{2203A162-CA96-4369-45E9-5E1464000D4A}"/>
              </a:ext>
            </a:extLst>
          </p:cNvPr>
          <p:cNvSpPr/>
          <p:nvPr/>
        </p:nvSpPr>
        <p:spPr>
          <a:xfrm>
            <a:off x="8493036" y="3424386"/>
            <a:ext cx="60209" cy="60209"/>
          </a:xfrm>
          <a:prstGeom prst="star4">
            <a:avLst/>
          </a:prstGeom>
          <a:solidFill>
            <a:srgbClr val="073763"/>
          </a:solidFill>
          <a:ln>
            <a:solidFill>
              <a:srgbClr val="0737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26" name="星: 4 pt 125">
            <a:extLst>
              <a:ext uri="{FF2B5EF4-FFF2-40B4-BE49-F238E27FC236}">
                <a16:creationId xmlns:a16="http://schemas.microsoft.com/office/drawing/2014/main" id="{0C9C3BB8-2152-8B4B-64CC-68F033B8038F}"/>
              </a:ext>
            </a:extLst>
          </p:cNvPr>
          <p:cNvSpPr/>
          <p:nvPr/>
        </p:nvSpPr>
        <p:spPr>
          <a:xfrm>
            <a:off x="8493037" y="3908909"/>
            <a:ext cx="124129" cy="124129"/>
          </a:xfrm>
          <a:prstGeom prst="star4">
            <a:avLst/>
          </a:prstGeom>
          <a:solidFill>
            <a:srgbClr val="073763"/>
          </a:solidFill>
          <a:ln>
            <a:solidFill>
              <a:srgbClr val="0737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27" name="星: 4 pt 126">
            <a:extLst>
              <a:ext uri="{FF2B5EF4-FFF2-40B4-BE49-F238E27FC236}">
                <a16:creationId xmlns:a16="http://schemas.microsoft.com/office/drawing/2014/main" id="{D2EFDEC0-3A79-6A9D-59AC-5E7FE2D08BFF}"/>
              </a:ext>
            </a:extLst>
          </p:cNvPr>
          <p:cNvSpPr/>
          <p:nvPr/>
        </p:nvSpPr>
        <p:spPr>
          <a:xfrm>
            <a:off x="7646505" y="4024707"/>
            <a:ext cx="60209" cy="60209"/>
          </a:xfrm>
          <a:prstGeom prst="star4">
            <a:avLst/>
          </a:prstGeom>
          <a:solidFill>
            <a:srgbClr val="073763"/>
          </a:solidFill>
          <a:ln>
            <a:solidFill>
              <a:srgbClr val="0737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28" name="タイトル 1">
            <a:extLst>
              <a:ext uri="{FF2B5EF4-FFF2-40B4-BE49-F238E27FC236}">
                <a16:creationId xmlns:a16="http://schemas.microsoft.com/office/drawing/2014/main" id="{EB873DA2-EB03-3796-96F6-1A3984C06534}"/>
              </a:ext>
            </a:extLst>
          </p:cNvPr>
          <p:cNvSpPr txBox="1">
            <a:spLocks/>
          </p:cNvSpPr>
          <p:nvPr/>
        </p:nvSpPr>
        <p:spPr>
          <a:xfrm>
            <a:off x="1664725" y="1968407"/>
            <a:ext cx="1532181" cy="254373"/>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en-US" altLang="ja-JP" sz="1200" b="1" dirty="0">
                <a:latin typeface="Meiryo UI" panose="020B0604030504040204" pitchFamily="50" charset="-128"/>
                <a:ea typeface="Meiryo UI" panose="020B0604030504040204" pitchFamily="50" charset="-128"/>
              </a:rPr>
              <a:t>Whom(</a:t>
            </a:r>
            <a:r>
              <a:rPr lang="ja-JP" altLang="en-US" sz="1200" b="1" dirty="0">
                <a:latin typeface="Meiryo UI" panose="020B0604030504040204" pitchFamily="50" charset="-128"/>
                <a:ea typeface="Meiryo UI" panose="020B0604030504040204" pitchFamily="50" charset="-128"/>
              </a:rPr>
              <a:t>誰に？</a:t>
            </a:r>
            <a:r>
              <a:rPr lang="en-US" altLang="ja-JP" sz="1200" b="1" dirty="0">
                <a:latin typeface="Meiryo UI" panose="020B0604030504040204" pitchFamily="50" charset="-128"/>
                <a:ea typeface="Meiryo UI" panose="020B0604030504040204" pitchFamily="50" charset="-128"/>
              </a:rPr>
              <a:t>)</a:t>
            </a:r>
            <a:endParaRPr lang="ja-JP" altLang="en-US" sz="1200" b="1" dirty="0">
              <a:latin typeface="Meiryo UI" panose="020B0604030504040204" pitchFamily="50" charset="-128"/>
              <a:ea typeface="Meiryo UI" panose="020B0604030504040204" pitchFamily="50" charset="-128"/>
            </a:endParaRPr>
          </a:p>
        </p:txBody>
      </p:sp>
      <p:sp>
        <p:nvSpPr>
          <p:cNvPr id="129" name="タイトル 1">
            <a:extLst>
              <a:ext uri="{FF2B5EF4-FFF2-40B4-BE49-F238E27FC236}">
                <a16:creationId xmlns:a16="http://schemas.microsoft.com/office/drawing/2014/main" id="{96EC0EF6-E47B-A40D-9AA0-781A1E608FA9}"/>
              </a:ext>
            </a:extLst>
          </p:cNvPr>
          <p:cNvSpPr txBox="1">
            <a:spLocks/>
          </p:cNvSpPr>
          <p:nvPr/>
        </p:nvSpPr>
        <p:spPr>
          <a:xfrm>
            <a:off x="4373000" y="1968407"/>
            <a:ext cx="1532181" cy="254373"/>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en-US" altLang="ja-JP" sz="1200" b="1" dirty="0">
                <a:latin typeface="Meiryo UI" panose="020B0604030504040204" pitchFamily="50" charset="-128"/>
                <a:ea typeface="Meiryo UI" panose="020B0604030504040204" pitchFamily="50" charset="-128"/>
              </a:rPr>
              <a:t>What(</a:t>
            </a:r>
            <a:r>
              <a:rPr lang="ja-JP" altLang="en-US" sz="1200" b="1" dirty="0">
                <a:latin typeface="Meiryo UI" panose="020B0604030504040204" pitchFamily="50" charset="-128"/>
                <a:ea typeface="Meiryo UI" panose="020B0604030504040204" pitchFamily="50" charset="-128"/>
              </a:rPr>
              <a:t>何を？</a:t>
            </a:r>
            <a:r>
              <a:rPr lang="en-US" altLang="ja-JP" sz="1200" b="1" dirty="0">
                <a:latin typeface="Meiryo UI" panose="020B0604030504040204" pitchFamily="50" charset="-128"/>
                <a:ea typeface="Meiryo UI" panose="020B0604030504040204" pitchFamily="50" charset="-128"/>
              </a:rPr>
              <a:t>)</a:t>
            </a:r>
            <a:endParaRPr lang="ja-JP" altLang="en-US" sz="1200" b="1" dirty="0">
              <a:latin typeface="Meiryo UI" panose="020B0604030504040204" pitchFamily="50" charset="-128"/>
              <a:ea typeface="Meiryo UI" panose="020B0604030504040204" pitchFamily="50" charset="-128"/>
            </a:endParaRPr>
          </a:p>
        </p:txBody>
      </p:sp>
      <p:sp>
        <p:nvSpPr>
          <p:cNvPr id="130" name="タイトル 1">
            <a:extLst>
              <a:ext uri="{FF2B5EF4-FFF2-40B4-BE49-F238E27FC236}">
                <a16:creationId xmlns:a16="http://schemas.microsoft.com/office/drawing/2014/main" id="{68D9DC6E-013B-4299-2DD6-4AFFEF601891}"/>
              </a:ext>
            </a:extLst>
          </p:cNvPr>
          <p:cNvSpPr txBox="1">
            <a:spLocks/>
          </p:cNvSpPr>
          <p:nvPr/>
        </p:nvSpPr>
        <p:spPr>
          <a:xfrm>
            <a:off x="7292096" y="1968407"/>
            <a:ext cx="1532181" cy="254373"/>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en-US" altLang="ja-JP" sz="1200" b="1" dirty="0">
                <a:latin typeface="Meiryo UI" panose="020B0604030504040204" pitchFamily="50" charset="-128"/>
                <a:ea typeface="Meiryo UI" panose="020B0604030504040204" pitchFamily="50" charset="-128"/>
              </a:rPr>
              <a:t>Goal(</a:t>
            </a:r>
            <a:r>
              <a:rPr lang="ja-JP" altLang="en-US" sz="1200" b="1" dirty="0">
                <a:latin typeface="Meiryo UI" panose="020B0604030504040204" pitchFamily="50" charset="-128"/>
                <a:ea typeface="Meiryo UI" panose="020B0604030504040204" pitchFamily="50" charset="-128"/>
              </a:rPr>
              <a:t>目標</a:t>
            </a:r>
            <a:r>
              <a:rPr lang="en-US" altLang="ja-JP" sz="1200" b="1" dirty="0">
                <a:latin typeface="Meiryo UI" panose="020B0604030504040204" pitchFamily="50" charset="-128"/>
                <a:ea typeface="Meiryo UI" panose="020B0604030504040204" pitchFamily="50" charset="-128"/>
              </a:rPr>
              <a:t>)</a:t>
            </a:r>
            <a:endParaRPr lang="ja-JP" altLang="en-US" sz="1200" b="1" dirty="0">
              <a:latin typeface="Meiryo UI" panose="020B0604030504040204" pitchFamily="50" charset="-128"/>
              <a:ea typeface="Meiryo UI" panose="020B0604030504040204" pitchFamily="50" charset="-128"/>
            </a:endParaRPr>
          </a:p>
        </p:txBody>
      </p:sp>
      <p:pic>
        <p:nvPicPr>
          <p:cNvPr id="131" name="図 130">
            <a:extLst>
              <a:ext uri="{FF2B5EF4-FFF2-40B4-BE49-F238E27FC236}">
                <a16:creationId xmlns:a16="http://schemas.microsoft.com/office/drawing/2014/main" id="{590C9DE2-47B2-679F-BD07-9F5EC9776F2D}"/>
              </a:ext>
            </a:extLst>
          </p:cNvPr>
          <p:cNvPicPr>
            <a:picLocks noChangeAspect="1"/>
          </p:cNvPicPr>
          <p:nvPr/>
        </p:nvPicPr>
        <p:blipFill>
          <a:blip r:embed="rId6" cstate="hqprint">
            <a:extLst>
              <a:ext uri="{28A0092B-C50C-407E-A947-70E740481C1C}">
                <a14:useLocalDpi xmlns:a14="http://schemas.microsoft.com/office/drawing/2010/main"/>
              </a:ext>
            </a:extLst>
          </a:blip>
          <a:stretch>
            <a:fillRect/>
          </a:stretch>
        </p:blipFill>
        <p:spPr>
          <a:xfrm>
            <a:off x="485777" y="3307936"/>
            <a:ext cx="663036" cy="663036"/>
          </a:xfrm>
          <a:prstGeom prst="rect">
            <a:avLst/>
          </a:prstGeom>
        </p:spPr>
      </p:pic>
      <p:sp>
        <p:nvSpPr>
          <p:cNvPr id="132" name="タイトル 1">
            <a:extLst>
              <a:ext uri="{FF2B5EF4-FFF2-40B4-BE49-F238E27FC236}">
                <a16:creationId xmlns:a16="http://schemas.microsoft.com/office/drawing/2014/main" id="{F3823DD1-0BEC-C8A0-F65F-A31FA13A5CFB}"/>
              </a:ext>
            </a:extLst>
          </p:cNvPr>
          <p:cNvSpPr txBox="1">
            <a:spLocks/>
          </p:cNvSpPr>
          <p:nvPr/>
        </p:nvSpPr>
        <p:spPr>
          <a:xfrm>
            <a:off x="132542" y="1968407"/>
            <a:ext cx="1532181" cy="254373"/>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en-US" altLang="ja-JP" sz="1200" b="1" dirty="0">
                <a:latin typeface="Meiryo UI" panose="020B0604030504040204" pitchFamily="50" charset="-128"/>
                <a:ea typeface="Meiryo UI" panose="020B0604030504040204" pitchFamily="50" charset="-128"/>
              </a:rPr>
              <a:t>Who(</a:t>
            </a:r>
            <a:r>
              <a:rPr lang="ja-JP" altLang="en-US" sz="1200" b="1" dirty="0">
                <a:latin typeface="Meiryo UI" panose="020B0604030504040204" pitchFamily="50" charset="-128"/>
                <a:ea typeface="Meiryo UI" panose="020B0604030504040204" pitchFamily="50" charset="-128"/>
              </a:rPr>
              <a:t>誰が？</a:t>
            </a:r>
            <a:r>
              <a:rPr lang="en-US" altLang="ja-JP" sz="1200" b="1" dirty="0">
                <a:latin typeface="Meiryo UI" panose="020B0604030504040204" pitchFamily="50" charset="-128"/>
                <a:ea typeface="Meiryo UI" panose="020B0604030504040204" pitchFamily="50" charset="-128"/>
              </a:rPr>
              <a:t>)</a:t>
            </a:r>
            <a:endParaRPr lang="ja-JP" altLang="en-US" sz="1200" b="1" dirty="0">
              <a:latin typeface="Meiryo UI" panose="020B0604030504040204" pitchFamily="50" charset="-128"/>
              <a:ea typeface="Meiryo UI" panose="020B0604030504040204" pitchFamily="50" charset="-128"/>
            </a:endParaRPr>
          </a:p>
        </p:txBody>
      </p:sp>
      <p:sp>
        <p:nvSpPr>
          <p:cNvPr id="133" name="タイトル 1">
            <a:extLst>
              <a:ext uri="{FF2B5EF4-FFF2-40B4-BE49-F238E27FC236}">
                <a16:creationId xmlns:a16="http://schemas.microsoft.com/office/drawing/2014/main" id="{474CE89F-AC16-867B-17E4-951018E421AB}"/>
              </a:ext>
            </a:extLst>
          </p:cNvPr>
          <p:cNvSpPr txBox="1">
            <a:spLocks/>
          </p:cNvSpPr>
          <p:nvPr/>
        </p:nvSpPr>
        <p:spPr>
          <a:xfrm>
            <a:off x="119946" y="4009848"/>
            <a:ext cx="1427291" cy="1322134"/>
          </a:xfrm>
          <a:prstGeom prst="rect">
            <a:avLst/>
          </a:prstGeom>
        </p:spPr>
        <p:txBody>
          <a:bodyPr vert="horz" lIns="68580" tIns="34290" rIns="68580" bIns="34290" rtlCol="0" anchor="t">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60000"/>
              </a:lnSpc>
            </a:pPr>
            <a:r>
              <a:rPr lang="ja-JP" altLang="en-US" sz="1050" dirty="0">
                <a:latin typeface="Meiryo UI" panose="020B0604030504040204" pitchFamily="50" charset="-128"/>
                <a:ea typeface="Meiryo UI" panose="020B0604030504040204" pitchFamily="50" charset="-128"/>
              </a:rPr>
              <a:t>商品やサービス名</a:t>
            </a:r>
            <a:endParaRPr lang="en-US" altLang="ja-JP" sz="1050" dirty="0">
              <a:latin typeface="Meiryo UI" panose="020B0604030504040204" pitchFamily="50" charset="-128"/>
              <a:ea typeface="Meiryo UI" panose="020B0604030504040204" pitchFamily="50" charset="-128"/>
            </a:endParaRPr>
          </a:p>
          <a:p>
            <a:pPr>
              <a:lnSpc>
                <a:spcPct val="160000"/>
              </a:lnSpc>
            </a:pPr>
            <a:r>
              <a:rPr lang="ja-JP" altLang="en-US" sz="1050" dirty="0">
                <a:latin typeface="Meiryo UI" panose="020B0604030504040204" pitchFamily="50" charset="-128"/>
                <a:ea typeface="Meiryo UI" panose="020B0604030504040204" pitchFamily="50" charset="-128"/>
              </a:rPr>
              <a:t>○○○○○○</a:t>
            </a:r>
            <a:endParaRPr lang="en-US" altLang="ja-JP" sz="1050" dirty="0">
              <a:latin typeface="Meiryo UI" panose="020B0604030504040204" pitchFamily="50" charset="-128"/>
              <a:ea typeface="Meiryo UI" panose="020B0604030504040204" pitchFamily="50" charset="-128"/>
            </a:endParaRPr>
          </a:p>
          <a:p>
            <a:pPr>
              <a:lnSpc>
                <a:spcPct val="160000"/>
              </a:lnSpc>
            </a:pPr>
            <a:r>
              <a:rPr lang="ja-JP" altLang="en-US" sz="1050" dirty="0">
                <a:latin typeface="Meiryo UI" panose="020B0604030504040204" pitchFamily="50" charset="-128"/>
                <a:ea typeface="Meiryo UI" panose="020B0604030504040204" pitchFamily="50" charset="-128"/>
              </a:rPr>
              <a:t>○○○○○○</a:t>
            </a:r>
            <a:endParaRPr lang="en-US" altLang="ja-JP" sz="1050" dirty="0">
              <a:latin typeface="Meiryo UI" panose="020B0604030504040204" pitchFamily="50" charset="-128"/>
              <a:ea typeface="Meiryo UI" panose="020B0604030504040204" pitchFamily="50" charset="-128"/>
            </a:endParaRPr>
          </a:p>
          <a:p>
            <a:pPr>
              <a:lnSpc>
                <a:spcPct val="160000"/>
              </a:lnSpc>
            </a:pPr>
            <a:r>
              <a:rPr lang="ja-JP" altLang="en-US" sz="1050" dirty="0">
                <a:latin typeface="Meiryo UI" panose="020B0604030504040204" pitchFamily="50" charset="-128"/>
                <a:ea typeface="Meiryo UI" panose="020B0604030504040204" pitchFamily="50" charset="-128"/>
              </a:rPr>
              <a:t>○○○○○○</a:t>
            </a:r>
          </a:p>
        </p:txBody>
      </p:sp>
      <p:sp>
        <p:nvSpPr>
          <p:cNvPr id="134" name="Google Shape;887;p32">
            <a:extLst>
              <a:ext uri="{FF2B5EF4-FFF2-40B4-BE49-F238E27FC236}">
                <a16:creationId xmlns:a16="http://schemas.microsoft.com/office/drawing/2014/main" id="{72F5CC7B-48E3-27CC-5FCA-4CCDE9D4F253}"/>
              </a:ext>
            </a:extLst>
          </p:cNvPr>
          <p:cNvSpPr/>
          <p:nvPr/>
        </p:nvSpPr>
        <p:spPr>
          <a:xfrm rot="5400000">
            <a:off x="1285510" y="3517821"/>
            <a:ext cx="339975" cy="254025"/>
          </a:xfrm>
          <a:prstGeom prst="triangle">
            <a:avLst>
              <a:gd name="adj" fmla="val 50000"/>
            </a:avLst>
          </a:prstGeom>
          <a:solidFill>
            <a:srgbClr val="073763"/>
          </a:solidFill>
          <a:ln w="9525" cap="flat" cmpd="sng">
            <a:solidFill>
              <a:srgbClr val="073763"/>
            </a:solidFill>
            <a:prstDash val="solid"/>
            <a:round/>
            <a:headEnd type="none" w="sm" len="sm"/>
            <a:tailEnd type="none" w="sm" len="sm"/>
          </a:ln>
        </p:spPr>
        <p:txBody>
          <a:bodyPr spcFirstLastPara="1" wrap="square" lIns="68569" tIns="68569" rIns="68569" bIns="68569" anchor="ctr" anchorCtr="0">
            <a:noAutofit/>
          </a:bodyPr>
          <a:lstStyle/>
          <a:p>
            <a:pPr>
              <a:buClr>
                <a:srgbClr val="000000"/>
              </a:buClr>
              <a:buSzPts val="1400"/>
            </a:pPr>
            <a:endParaRPr sz="1050">
              <a:solidFill>
                <a:srgbClr val="000000"/>
              </a:solidFill>
              <a:latin typeface="Meiryo UI" panose="020B0604030504040204" pitchFamily="50" charset="-128"/>
              <a:ea typeface="Meiryo UI" panose="020B0604030504040204" pitchFamily="50" charset="-128"/>
              <a:sym typeface="Arial"/>
            </a:endParaRPr>
          </a:p>
        </p:txBody>
      </p:sp>
      <p:cxnSp>
        <p:nvCxnSpPr>
          <p:cNvPr id="139" name="Google Shape;264;p20">
            <a:extLst>
              <a:ext uri="{FF2B5EF4-FFF2-40B4-BE49-F238E27FC236}">
                <a16:creationId xmlns:a16="http://schemas.microsoft.com/office/drawing/2014/main" id="{460D58A4-73B8-0100-9711-1668638769E4}"/>
              </a:ext>
            </a:extLst>
          </p:cNvPr>
          <p:cNvCxnSpPr>
            <a:cxnSpLocks/>
          </p:cNvCxnSpPr>
          <p:nvPr/>
        </p:nvCxnSpPr>
        <p:spPr>
          <a:xfrm>
            <a:off x="390525" y="1274929"/>
            <a:ext cx="8384689" cy="0"/>
          </a:xfrm>
          <a:prstGeom prst="straightConnector1">
            <a:avLst/>
          </a:prstGeom>
          <a:noFill/>
          <a:ln w="28575" cap="flat" cmpd="sng">
            <a:solidFill>
              <a:srgbClr val="000000"/>
            </a:solidFill>
            <a:prstDash val="dash"/>
            <a:round/>
            <a:headEnd type="none" w="med" len="med"/>
            <a:tailEnd type="none" w="med" len="med"/>
          </a:ln>
        </p:spPr>
      </p:cxnSp>
      <p:sp>
        <p:nvSpPr>
          <p:cNvPr id="140" name="テキスト ボックス 139">
            <a:extLst>
              <a:ext uri="{FF2B5EF4-FFF2-40B4-BE49-F238E27FC236}">
                <a16:creationId xmlns:a16="http://schemas.microsoft.com/office/drawing/2014/main" id="{4C4DF2F2-4EB5-1D77-A0FB-B421C26554BB}"/>
              </a:ext>
            </a:extLst>
          </p:cNvPr>
          <p:cNvSpPr txBox="1"/>
          <p:nvPr/>
        </p:nvSpPr>
        <p:spPr>
          <a:xfrm>
            <a:off x="450850" y="777190"/>
            <a:ext cx="8064500" cy="369332"/>
          </a:xfrm>
          <a:prstGeom prst="rect">
            <a:avLst/>
          </a:prstGeom>
          <a:noFill/>
        </p:spPr>
        <p:txBody>
          <a:bodyPr wrap="square">
            <a:spAutoFit/>
          </a:bodyPr>
          <a:lstStyle/>
          <a:p>
            <a:pPr algn="ctr"/>
            <a:r>
              <a:rPr lang="ja-JP" altLang="en-US" b="1" dirty="0">
                <a:solidFill>
                  <a:srgbClr val="434343"/>
                </a:solidFill>
                <a:latin typeface="Meiryo UI" panose="020B0604030504040204" pitchFamily="50" charset="-128"/>
                <a:ea typeface="Meiryo UI" panose="020B0604030504040204" pitchFamily="50" charset="-128"/>
                <a:cs typeface="Meiryo"/>
                <a:sym typeface="Meiryo"/>
              </a:rPr>
              <a:t>販売戦略〇〇〇〇〇〇〇〇〇〇〇〇〇〇〇〇〇〇〇〇〇〇〇〇</a:t>
            </a:r>
            <a:endParaRPr lang="en-US" altLang="ja-JP" b="1" dirty="0">
              <a:solidFill>
                <a:srgbClr val="434343"/>
              </a:solidFill>
              <a:latin typeface="Meiryo UI" panose="020B0604030504040204" pitchFamily="50" charset="-128"/>
              <a:ea typeface="Meiryo UI" panose="020B0604030504040204" pitchFamily="50" charset="-128"/>
              <a:cs typeface="Meiryo"/>
              <a:sym typeface="Meiryo"/>
            </a:endParaRPr>
          </a:p>
        </p:txBody>
      </p:sp>
      <p:pic>
        <p:nvPicPr>
          <p:cNvPr id="141" name="図 140">
            <a:extLst>
              <a:ext uri="{FF2B5EF4-FFF2-40B4-BE49-F238E27FC236}">
                <a16:creationId xmlns:a16="http://schemas.microsoft.com/office/drawing/2014/main" id="{9B94D970-E37D-CB8B-E235-050E62C07A12}"/>
              </a:ext>
            </a:extLst>
          </p:cNvPr>
          <p:cNvPicPr>
            <a:picLocks noChangeAspect="1"/>
          </p:cNvPicPr>
          <p:nvPr/>
        </p:nvPicPr>
        <p:blipFill>
          <a:blip r:embed="rId7" cstate="hqprint">
            <a:extLst>
              <a:ext uri="{28A0092B-C50C-407E-A947-70E740481C1C}">
                <a14:useLocalDpi xmlns:a14="http://schemas.microsoft.com/office/drawing/2010/main"/>
              </a:ext>
            </a:extLst>
          </a:blip>
          <a:stretch>
            <a:fillRect/>
          </a:stretch>
        </p:blipFill>
        <p:spPr>
          <a:xfrm>
            <a:off x="1916267" y="2870413"/>
            <a:ext cx="400647" cy="558587"/>
          </a:xfrm>
          <a:prstGeom prst="rect">
            <a:avLst/>
          </a:prstGeom>
        </p:spPr>
      </p:pic>
      <p:pic>
        <p:nvPicPr>
          <p:cNvPr id="143" name="図 142">
            <a:extLst>
              <a:ext uri="{FF2B5EF4-FFF2-40B4-BE49-F238E27FC236}">
                <a16:creationId xmlns:a16="http://schemas.microsoft.com/office/drawing/2014/main" id="{5BE277CE-3297-AECD-0CEB-AAE37030E7AA}"/>
              </a:ext>
            </a:extLst>
          </p:cNvPr>
          <p:cNvPicPr>
            <a:picLocks noChangeAspect="1"/>
          </p:cNvPicPr>
          <p:nvPr/>
        </p:nvPicPr>
        <p:blipFill rotWithShape="1">
          <a:blip r:embed="rId8" cstate="hqprint">
            <a:extLst>
              <a:ext uri="{28A0092B-C50C-407E-A947-70E740481C1C}">
                <a14:useLocalDpi xmlns:a14="http://schemas.microsoft.com/office/drawing/2010/main"/>
              </a:ext>
            </a:extLst>
          </a:blip>
          <a:srcRect/>
          <a:stretch/>
        </p:blipFill>
        <p:spPr>
          <a:xfrm>
            <a:off x="2614370" y="3396690"/>
            <a:ext cx="494764" cy="762094"/>
          </a:xfrm>
          <a:prstGeom prst="rect">
            <a:avLst/>
          </a:prstGeom>
        </p:spPr>
      </p:pic>
      <p:pic>
        <p:nvPicPr>
          <p:cNvPr id="144" name="Google Shape;229;p20">
            <a:extLst>
              <a:ext uri="{FF2B5EF4-FFF2-40B4-BE49-F238E27FC236}">
                <a16:creationId xmlns:a16="http://schemas.microsoft.com/office/drawing/2014/main" id="{0FFF7132-18A5-AA24-B021-35D6061E8452}"/>
              </a:ext>
            </a:extLst>
          </p:cNvPr>
          <p:cNvPicPr preferRelativeResize="0"/>
          <p:nvPr/>
        </p:nvPicPr>
        <p:blipFill>
          <a:blip r:embed="rId9">
            <a:alphaModFix/>
          </a:blip>
          <a:stretch>
            <a:fillRect/>
          </a:stretch>
        </p:blipFill>
        <p:spPr>
          <a:xfrm>
            <a:off x="3781073" y="4975319"/>
            <a:ext cx="644401" cy="644401"/>
          </a:xfrm>
          <a:prstGeom prst="rect">
            <a:avLst/>
          </a:prstGeom>
          <a:noFill/>
          <a:ln>
            <a:noFill/>
          </a:ln>
        </p:spPr>
      </p:pic>
      <p:pic>
        <p:nvPicPr>
          <p:cNvPr id="145" name="Google Shape;230;p20">
            <a:extLst>
              <a:ext uri="{FF2B5EF4-FFF2-40B4-BE49-F238E27FC236}">
                <a16:creationId xmlns:a16="http://schemas.microsoft.com/office/drawing/2014/main" id="{FC489F18-9851-D2A0-42E8-25A6BB2C4626}"/>
              </a:ext>
            </a:extLst>
          </p:cNvPr>
          <p:cNvPicPr preferRelativeResize="0"/>
          <p:nvPr/>
        </p:nvPicPr>
        <p:blipFill>
          <a:blip r:embed="rId10" cstate="hqprint">
            <a:alphaModFix/>
            <a:extLst>
              <a:ext uri="{28A0092B-C50C-407E-A947-70E740481C1C}">
                <a14:useLocalDpi xmlns:a14="http://schemas.microsoft.com/office/drawing/2010/main"/>
              </a:ext>
            </a:extLst>
          </a:blip>
          <a:stretch>
            <a:fillRect/>
          </a:stretch>
        </p:blipFill>
        <p:spPr>
          <a:xfrm>
            <a:off x="3617039" y="2559691"/>
            <a:ext cx="972471" cy="972471"/>
          </a:xfrm>
          <a:prstGeom prst="rect">
            <a:avLst/>
          </a:prstGeom>
          <a:noFill/>
          <a:ln>
            <a:noFill/>
          </a:ln>
        </p:spPr>
      </p:pic>
      <p:pic>
        <p:nvPicPr>
          <p:cNvPr id="146" name="図 145">
            <a:extLst>
              <a:ext uri="{FF2B5EF4-FFF2-40B4-BE49-F238E27FC236}">
                <a16:creationId xmlns:a16="http://schemas.microsoft.com/office/drawing/2014/main" id="{A29BB73B-F7B0-8B9C-FC68-DABF5BDC0403}"/>
              </a:ext>
            </a:extLst>
          </p:cNvPr>
          <p:cNvPicPr>
            <a:picLocks noChangeAspect="1"/>
          </p:cNvPicPr>
          <p:nvPr/>
        </p:nvPicPr>
        <p:blipFill>
          <a:blip r:embed="rId11" cstate="hqprint">
            <a:extLst>
              <a:ext uri="{28A0092B-C50C-407E-A947-70E740481C1C}">
                <a14:useLocalDpi xmlns:a14="http://schemas.microsoft.com/office/drawing/2010/main"/>
              </a:ext>
            </a:extLst>
          </a:blip>
          <a:stretch>
            <a:fillRect/>
          </a:stretch>
        </p:blipFill>
        <p:spPr>
          <a:xfrm>
            <a:off x="3859542" y="3895103"/>
            <a:ext cx="584506" cy="536419"/>
          </a:xfrm>
          <a:prstGeom prst="rect">
            <a:avLst/>
          </a:prstGeom>
        </p:spPr>
      </p:pic>
      <p:sp>
        <p:nvSpPr>
          <p:cNvPr id="147" name="Google Shape;903;p32">
            <a:extLst>
              <a:ext uri="{FF2B5EF4-FFF2-40B4-BE49-F238E27FC236}">
                <a16:creationId xmlns:a16="http://schemas.microsoft.com/office/drawing/2014/main" id="{29579376-E865-CE4A-F585-1F353C9CFFF5}"/>
              </a:ext>
            </a:extLst>
          </p:cNvPr>
          <p:cNvSpPr txBox="1"/>
          <p:nvPr/>
        </p:nvSpPr>
        <p:spPr>
          <a:xfrm>
            <a:off x="7343102" y="2760084"/>
            <a:ext cx="1449675" cy="271125"/>
          </a:xfrm>
          <a:prstGeom prst="rect">
            <a:avLst/>
          </a:prstGeom>
          <a:noFill/>
          <a:ln>
            <a:noFill/>
          </a:ln>
        </p:spPr>
        <p:txBody>
          <a:bodyPr spcFirstLastPara="1" wrap="square" lIns="68569" tIns="68569" rIns="68569" bIns="68569" anchor="t" anchorCtr="0">
            <a:noAutofit/>
          </a:bodyPr>
          <a:lstStyle/>
          <a:p>
            <a:r>
              <a:rPr lang="ja-JP" altLang="en-US" sz="1000" b="1" dirty="0">
                <a:solidFill>
                  <a:srgbClr val="434343"/>
                </a:solidFill>
                <a:latin typeface="Meiryo UI" panose="020B0604030504040204" pitchFamily="50" charset="-128"/>
                <a:ea typeface="Meiryo UI" panose="020B0604030504040204" pitchFamily="50" charset="-128"/>
              </a:rPr>
              <a:t>○○○○○○○○</a:t>
            </a:r>
          </a:p>
          <a:p>
            <a:r>
              <a:rPr lang="ja-JP" altLang="en-US" sz="1000" b="1" dirty="0">
                <a:solidFill>
                  <a:srgbClr val="434343"/>
                </a:solidFill>
                <a:latin typeface="Meiryo UI" panose="020B0604030504040204" pitchFamily="50" charset="-128"/>
                <a:ea typeface="Meiryo UI" panose="020B0604030504040204" pitchFamily="50" charset="-128"/>
              </a:rPr>
              <a:t>○○○○○○○○</a:t>
            </a:r>
          </a:p>
          <a:p>
            <a:r>
              <a:rPr lang="ja-JP" altLang="en-US" sz="1000" b="1" dirty="0">
                <a:solidFill>
                  <a:srgbClr val="434343"/>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1808693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46183C05-DC6C-AA0C-55BF-961579D1DCDF}"/>
              </a:ext>
            </a:extLst>
          </p:cNvPr>
          <p:cNvCxnSpPr>
            <a:cxnSpLocks/>
          </p:cNvCxnSpPr>
          <p:nvPr/>
        </p:nvCxnSpPr>
        <p:spPr>
          <a:xfrm>
            <a:off x="390525" y="666750"/>
            <a:ext cx="8362950" cy="0"/>
          </a:xfrm>
          <a:prstGeom prst="line">
            <a:avLst/>
          </a:prstGeom>
          <a:ln>
            <a:solidFill>
              <a:srgbClr val="073763"/>
            </a:solidFill>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6FE1B6FF-375A-F638-08F2-618C2D5E6D92}"/>
              </a:ext>
            </a:extLst>
          </p:cNvPr>
          <p:cNvSpPr txBox="1"/>
          <p:nvPr/>
        </p:nvSpPr>
        <p:spPr>
          <a:xfrm>
            <a:off x="390525" y="171617"/>
            <a:ext cx="8185150" cy="449739"/>
          </a:xfrm>
          <a:prstGeom prst="rect">
            <a:avLst/>
          </a:prstGeom>
          <a:noFill/>
        </p:spPr>
        <p:txBody>
          <a:bodyPr wrap="square">
            <a:spAutoFit/>
          </a:bodyPr>
          <a:lstStyle/>
          <a:p>
            <a:pPr>
              <a:lnSpc>
                <a:spcPct val="150000"/>
              </a:lnSpc>
            </a:pPr>
            <a:r>
              <a:rPr lang="ja-JP" altLang="en-US" dirty="0">
                <a:latin typeface="Meiryo UI" panose="020B0604030504040204" pitchFamily="50" charset="-128"/>
                <a:ea typeface="Meiryo UI" panose="020B0604030504040204" pitchFamily="50" charset="-128"/>
              </a:rPr>
              <a:t>最後に</a:t>
            </a:r>
            <a:endParaRPr lang="en-US" altLang="ja-JP" dirty="0">
              <a:latin typeface="Meiryo UI" panose="020B0604030504040204" pitchFamily="50" charset="-128"/>
              <a:ea typeface="Meiryo UI" panose="020B0604030504040204" pitchFamily="50" charset="-128"/>
            </a:endParaRPr>
          </a:p>
        </p:txBody>
      </p:sp>
      <p:pic>
        <p:nvPicPr>
          <p:cNvPr id="4" name="図 3">
            <a:extLst>
              <a:ext uri="{FF2B5EF4-FFF2-40B4-BE49-F238E27FC236}">
                <a16:creationId xmlns:a16="http://schemas.microsoft.com/office/drawing/2014/main" id="{3BBC440C-0E55-EC3A-0A88-3CAE15DA741B}"/>
              </a:ext>
            </a:extLst>
          </p:cNvPr>
          <p:cNvPicPr>
            <a:picLocks noChangeAspect="1"/>
          </p:cNvPicPr>
          <p:nvPr/>
        </p:nvPicPr>
        <p:blipFill>
          <a:blip r:embed="rId2" cstate="hqprint">
            <a:extLst>
              <a:ext uri="{28A0092B-C50C-407E-A947-70E740481C1C}">
                <a14:useLocalDpi xmlns:a14="http://schemas.microsoft.com/office/drawing/2010/main"/>
              </a:ext>
            </a:extLst>
          </a:blip>
          <a:stretch>
            <a:fillRect/>
          </a:stretch>
        </p:blipFill>
        <p:spPr>
          <a:xfrm>
            <a:off x="8376135" y="196947"/>
            <a:ext cx="399079" cy="399079"/>
          </a:xfrm>
          <a:prstGeom prst="rect">
            <a:avLst/>
          </a:prstGeom>
        </p:spPr>
      </p:pic>
      <p:sp>
        <p:nvSpPr>
          <p:cNvPr id="6" name="フッター プレースホルダー 5">
            <a:extLst>
              <a:ext uri="{FF2B5EF4-FFF2-40B4-BE49-F238E27FC236}">
                <a16:creationId xmlns:a16="http://schemas.microsoft.com/office/drawing/2014/main" id="{716F0D35-F48D-F421-765F-4D5B53C27579}"/>
              </a:ext>
            </a:extLst>
          </p:cNvPr>
          <p:cNvSpPr>
            <a:spLocks noGrp="1"/>
          </p:cNvSpPr>
          <p:nvPr>
            <p:ph type="ftr" sz="quarter" idx="11"/>
          </p:nvPr>
        </p:nvSpPr>
        <p:spPr/>
        <p:txBody>
          <a:bodyPr/>
          <a:lstStyle/>
          <a:p>
            <a:r>
              <a:rPr lang="en-US" altLang="ja-JP" sz="800" dirty="0">
                <a:solidFill>
                  <a:srgbClr val="330B09"/>
                </a:solidFill>
                <a:latin typeface="Yu Gothic" panose="020B0400000000000000" pitchFamily="50" charset="-128"/>
              </a:rPr>
              <a:t>© 20</a:t>
            </a:r>
            <a:r>
              <a:rPr lang="ja-JP" altLang="en-US" sz="800" dirty="0">
                <a:solidFill>
                  <a:srgbClr val="330B09"/>
                </a:solidFill>
                <a:latin typeface="Yu Gothic" panose="020B0400000000000000" pitchFamily="50" charset="-128"/>
              </a:rPr>
              <a:t>○〇 </a:t>
            </a:r>
            <a:r>
              <a:rPr lang="en-US" altLang="ja-JP" sz="800" dirty="0" err="1">
                <a:solidFill>
                  <a:srgbClr val="330B09"/>
                </a:solidFill>
                <a:latin typeface="Yu Gothic" panose="020B0400000000000000" pitchFamily="50" charset="-128"/>
              </a:rPr>
              <a:t>Kikaku</a:t>
            </a:r>
            <a:r>
              <a:rPr lang="en-US" altLang="ja-JP" sz="800" dirty="0">
                <a:solidFill>
                  <a:srgbClr val="330B09"/>
                </a:solidFill>
                <a:latin typeface="Yu Gothic" panose="020B0400000000000000" pitchFamily="50" charset="-128"/>
              </a:rPr>
              <a:t> </a:t>
            </a:r>
            <a:r>
              <a:rPr lang="en-US" altLang="ja-JP" sz="800" dirty="0" err="1">
                <a:solidFill>
                  <a:srgbClr val="330B09"/>
                </a:solidFill>
                <a:latin typeface="Yu Gothic" panose="020B0400000000000000" pitchFamily="50" charset="-128"/>
              </a:rPr>
              <a:t>Warks</a:t>
            </a:r>
            <a:r>
              <a:rPr lang="en-US" altLang="ja-JP" sz="800" dirty="0">
                <a:solidFill>
                  <a:srgbClr val="330B09"/>
                </a:solidFill>
                <a:latin typeface="Yu Gothic" panose="020B0400000000000000" pitchFamily="50" charset="-128"/>
              </a:rPr>
              <a:t> inc.</a:t>
            </a:r>
            <a:endParaRPr kumimoji="1" lang="ja-JP" altLang="en-US" sz="800" dirty="0"/>
          </a:p>
        </p:txBody>
      </p:sp>
      <p:sp>
        <p:nvSpPr>
          <p:cNvPr id="7" name="スライド番号プレースホルダー 6">
            <a:extLst>
              <a:ext uri="{FF2B5EF4-FFF2-40B4-BE49-F238E27FC236}">
                <a16:creationId xmlns:a16="http://schemas.microsoft.com/office/drawing/2014/main" id="{5AC03070-3ED0-3501-7257-90BD279E5E9F}"/>
              </a:ext>
            </a:extLst>
          </p:cNvPr>
          <p:cNvSpPr>
            <a:spLocks noGrp="1"/>
          </p:cNvSpPr>
          <p:nvPr>
            <p:ph type="sldNum" sz="quarter" idx="12"/>
          </p:nvPr>
        </p:nvSpPr>
        <p:spPr/>
        <p:txBody>
          <a:bodyPr/>
          <a:lstStyle/>
          <a:p>
            <a:r>
              <a:rPr kumimoji="1" lang="en-US" altLang="ja-JP" dirty="0"/>
              <a:t>5</a:t>
            </a:r>
            <a:endParaRPr kumimoji="1" lang="ja-JP" altLang="en-US" dirty="0"/>
          </a:p>
        </p:txBody>
      </p:sp>
      <p:sp>
        <p:nvSpPr>
          <p:cNvPr id="5" name="Google Shape;216;p20">
            <a:extLst>
              <a:ext uri="{FF2B5EF4-FFF2-40B4-BE49-F238E27FC236}">
                <a16:creationId xmlns:a16="http://schemas.microsoft.com/office/drawing/2014/main" id="{32021171-3F9F-1F6F-0F0C-BCBB708F4C19}"/>
              </a:ext>
            </a:extLst>
          </p:cNvPr>
          <p:cNvSpPr txBox="1"/>
          <p:nvPr/>
        </p:nvSpPr>
        <p:spPr>
          <a:xfrm>
            <a:off x="390526" y="1369013"/>
            <a:ext cx="8362950" cy="1677360"/>
          </a:xfrm>
          <a:prstGeom prst="rect">
            <a:avLst/>
          </a:prstGeom>
          <a:noFill/>
          <a:ln>
            <a:noFill/>
          </a:ln>
        </p:spPr>
        <p:txBody>
          <a:bodyPr spcFirstLastPara="1" wrap="square" lIns="68569" tIns="68569" rIns="68569" bIns="68569"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ja-JP" altLang="en-US" sz="2800" dirty="0">
                <a:solidFill>
                  <a:srgbClr val="262626"/>
                </a:solidFill>
                <a:latin typeface="Meiryo UI" panose="020B0604030504040204" pitchFamily="50" charset="-128"/>
                <a:ea typeface="Meiryo UI" panose="020B0604030504040204" pitchFamily="50" charset="-128"/>
                <a:cs typeface="Meiryo"/>
                <a:sym typeface="Meiryo"/>
              </a:rPr>
              <a:t>企画が成功した「良い未来」</a:t>
            </a:r>
            <a:r>
              <a:rPr lang="en-US" altLang="ja-JP" sz="2800" dirty="0">
                <a:solidFill>
                  <a:srgbClr val="262626"/>
                </a:solidFill>
                <a:latin typeface="Meiryo UI" panose="020B0604030504040204" pitchFamily="50" charset="-128"/>
                <a:ea typeface="Meiryo UI" panose="020B0604030504040204" pitchFamily="50" charset="-128"/>
                <a:cs typeface="Meiryo"/>
                <a:sym typeface="Meiryo"/>
              </a:rPr>
              <a:t>=(</a:t>
            </a:r>
            <a:r>
              <a:rPr lang="ja-JP" altLang="en-US" sz="2800" dirty="0">
                <a:solidFill>
                  <a:srgbClr val="262626"/>
                </a:solidFill>
                <a:latin typeface="Meiryo UI" panose="020B0604030504040204" pitchFamily="50" charset="-128"/>
                <a:ea typeface="Meiryo UI" panose="020B0604030504040204" pitchFamily="50" charset="-128"/>
                <a:cs typeface="Meiryo"/>
                <a:sym typeface="Meiryo"/>
              </a:rPr>
              <a:t>ベネフィット</a:t>
            </a:r>
            <a:r>
              <a:rPr lang="en-US" altLang="ja-JP" sz="2800" dirty="0">
                <a:solidFill>
                  <a:srgbClr val="262626"/>
                </a:solidFill>
                <a:latin typeface="Meiryo UI" panose="020B0604030504040204" pitchFamily="50" charset="-128"/>
                <a:ea typeface="Meiryo UI" panose="020B0604030504040204" pitchFamily="50" charset="-128"/>
                <a:cs typeface="Meiryo"/>
                <a:sym typeface="Meiryo"/>
              </a:rPr>
              <a:t>)</a:t>
            </a:r>
            <a:r>
              <a:rPr lang="ja-JP" altLang="en-US" sz="2800" dirty="0">
                <a:solidFill>
                  <a:srgbClr val="262626"/>
                </a:solidFill>
                <a:latin typeface="Meiryo UI" panose="020B0604030504040204" pitchFamily="50" charset="-128"/>
                <a:ea typeface="Meiryo UI" panose="020B0604030504040204" pitchFamily="50" charset="-128"/>
                <a:cs typeface="Meiryo"/>
                <a:sym typeface="Meiryo"/>
              </a:rPr>
              <a:t>を説明</a:t>
            </a:r>
            <a:endParaRPr lang="en-US" altLang="ja-JP" sz="2800" dirty="0">
              <a:solidFill>
                <a:srgbClr val="262626"/>
              </a:solidFill>
              <a:latin typeface="Meiryo UI" panose="020B0604030504040204" pitchFamily="50" charset="-128"/>
              <a:ea typeface="Meiryo UI" panose="020B0604030504040204" pitchFamily="50" charset="-128"/>
              <a:cs typeface="Meiryo"/>
              <a:sym typeface="Meiryo"/>
            </a:endParaRPr>
          </a:p>
          <a:p>
            <a:pPr algn="ctr"/>
            <a:r>
              <a:rPr lang="ja-JP" altLang="en-US" sz="3600" dirty="0">
                <a:solidFill>
                  <a:srgbClr val="262626"/>
                </a:solidFill>
                <a:latin typeface="Meiryo UI" panose="020B0604030504040204" pitchFamily="50" charset="-128"/>
                <a:ea typeface="Meiryo UI" panose="020B0604030504040204" pitchFamily="50" charset="-128"/>
                <a:cs typeface="Meiryo"/>
                <a:sym typeface="Meiryo"/>
              </a:rPr>
              <a:t>〇〇〇〇〇〇〇〇〇〇〇〇〇〇〇〇</a:t>
            </a:r>
            <a:endParaRPr lang="en-US" altLang="ja-JP" sz="3600" dirty="0">
              <a:solidFill>
                <a:srgbClr val="262626"/>
              </a:solidFill>
              <a:latin typeface="Meiryo UI" panose="020B0604030504040204" pitchFamily="50" charset="-128"/>
              <a:ea typeface="Meiryo UI" panose="020B0604030504040204" pitchFamily="50" charset="-128"/>
              <a:cs typeface="Meiryo"/>
              <a:sym typeface="Meiryo"/>
            </a:endParaRPr>
          </a:p>
          <a:p>
            <a:pPr algn="ctr"/>
            <a:r>
              <a:rPr lang="ja-JP" altLang="en-US" sz="3600" dirty="0">
                <a:solidFill>
                  <a:srgbClr val="262626"/>
                </a:solidFill>
                <a:latin typeface="Meiryo UI" panose="020B0604030504040204" pitchFamily="50" charset="-128"/>
                <a:ea typeface="Meiryo UI" panose="020B0604030504040204" pitchFamily="50" charset="-128"/>
                <a:cs typeface="Meiryo"/>
                <a:sym typeface="Meiryo"/>
              </a:rPr>
              <a:t>〇〇〇〇〇〇〇〇〇〇〇〇〇〇〇〇</a:t>
            </a:r>
            <a:endParaRPr lang="en-US" altLang="ja-JP" sz="3600" dirty="0">
              <a:solidFill>
                <a:srgbClr val="262626"/>
              </a:solidFill>
              <a:latin typeface="Meiryo UI" panose="020B0604030504040204" pitchFamily="50" charset="-128"/>
              <a:ea typeface="Meiryo UI" panose="020B0604030504040204" pitchFamily="50" charset="-128"/>
              <a:cs typeface="Meiryo"/>
              <a:sym typeface="Meiryo"/>
            </a:endParaRPr>
          </a:p>
        </p:txBody>
      </p:sp>
      <p:pic>
        <p:nvPicPr>
          <p:cNvPr id="9" name="図 8">
            <a:extLst>
              <a:ext uri="{FF2B5EF4-FFF2-40B4-BE49-F238E27FC236}">
                <a16:creationId xmlns:a16="http://schemas.microsoft.com/office/drawing/2014/main" id="{83BB0D4D-1A98-31CC-E299-6016F0F9688A}"/>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176586" y="3528914"/>
            <a:ext cx="2362200" cy="2589596"/>
          </a:xfrm>
          <a:prstGeom prst="rect">
            <a:avLst/>
          </a:prstGeom>
        </p:spPr>
      </p:pic>
      <p:grpSp>
        <p:nvGrpSpPr>
          <p:cNvPr id="16" name="グループ化 15">
            <a:extLst>
              <a:ext uri="{FF2B5EF4-FFF2-40B4-BE49-F238E27FC236}">
                <a16:creationId xmlns:a16="http://schemas.microsoft.com/office/drawing/2014/main" id="{D4814915-FE80-A7A5-829B-6D184B65E08C}"/>
              </a:ext>
            </a:extLst>
          </p:cNvPr>
          <p:cNvGrpSpPr/>
          <p:nvPr/>
        </p:nvGrpSpPr>
        <p:grpSpPr>
          <a:xfrm>
            <a:off x="4952999" y="3395419"/>
            <a:ext cx="914402" cy="770146"/>
            <a:chOff x="5257799" y="2474627"/>
            <a:chExt cx="1200151" cy="1010817"/>
          </a:xfrm>
        </p:grpSpPr>
        <p:sp>
          <p:nvSpPr>
            <p:cNvPr id="13" name="正方形/長方形 12">
              <a:extLst>
                <a:ext uri="{FF2B5EF4-FFF2-40B4-BE49-F238E27FC236}">
                  <a16:creationId xmlns:a16="http://schemas.microsoft.com/office/drawing/2014/main" id="{DE1A8B7D-6E10-8F71-C5D9-94E7D10F5204}"/>
                </a:ext>
              </a:extLst>
            </p:cNvPr>
            <p:cNvSpPr/>
            <p:nvPr/>
          </p:nvSpPr>
          <p:spPr>
            <a:xfrm>
              <a:off x="5257799" y="2474627"/>
              <a:ext cx="1200150" cy="574955"/>
            </a:xfrm>
            <a:prstGeom prst="rect">
              <a:avLst/>
            </a:prstGeom>
            <a:solidFill>
              <a:srgbClr val="0737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latin typeface="Meiryo UI" panose="020B0604030504040204" pitchFamily="50" charset="-128"/>
                  <a:ea typeface="Meiryo UI" panose="020B0604030504040204" pitchFamily="50" charset="-128"/>
                </a:rPr>
                <a:t>GOAL</a:t>
              </a:r>
              <a:endParaRPr lang="ja-JP" altLang="en-US" b="1" dirty="0">
                <a:latin typeface="Meiryo UI" panose="020B0604030504040204" pitchFamily="50" charset="-128"/>
                <a:ea typeface="Meiryo UI" panose="020B0604030504040204" pitchFamily="50" charset="-128"/>
              </a:endParaRPr>
            </a:p>
          </p:txBody>
        </p:sp>
        <p:sp>
          <p:nvSpPr>
            <p:cNvPr id="14" name="四角形: 角を丸くする 13">
              <a:extLst>
                <a:ext uri="{FF2B5EF4-FFF2-40B4-BE49-F238E27FC236}">
                  <a16:creationId xmlns:a16="http://schemas.microsoft.com/office/drawing/2014/main" id="{8C687A40-A330-98CF-347A-67B53A18BE89}"/>
                </a:ext>
              </a:extLst>
            </p:cNvPr>
            <p:cNvSpPr/>
            <p:nvPr/>
          </p:nvSpPr>
          <p:spPr>
            <a:xfrm>
              <a:off x="5257800" y="2831205"/>
              <a:ext cx="99585" cy="654239"/>
            </a:xfrm>
            <a:prstGeom prst="roundRect">
              <a:avLst/>
            </a:prstGeom>
            <a:solidFill>
              <a:srgbClr val="0737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5" name="四角形: 角を丸くする 14">
              <a:extLst>
                <a:ext uri="{FF2B5EF4-FFF2-40B4-BE49-F238E27FC236}">
                  <a16:creationId xmlns:a16="http://schemas.microsoft.com/office/drawing/2014/main" id="{9220F7E1-8ECF-19B3-B8E8-FFE430351447}"/>
                </a:ext>
              </a:extLst>
            </p:cNvPr>
            <p:cNvSpPr/>
            <p:nvPr/>
          </p:nvSpPr>
          <p:spPr>
            <a:xfrm>
              <a:off x="6358365" y="2831205"/>
              <a:ext cx="99585" cy="654239"/>
            </a:xfrm>
            <a:prstGeom prst="roundRect">
              <a:avLst/>
            </a:prstGeom>
            <a:solidFill>
              <a:srgbClr val="0737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grpSp>
    </p:spTree>
    <p:extLst>
      <p:ext uri="{BB962C8B-B14F-4D97-AF65-F5344CB8AC3E}">
        <p14:creationId xmlns:p14="http://schemas.microsoft.com/office/powerpoint/2010/main" val="784143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D505B1B-04EB-3F4D-6056-AE376C896910}"/>
              </a:ext>
            </a:extLst>
          </p:cNvPr>
          <p:cNvSpPr txBox="1"/>
          <p:nvPr/>
        </p:nvSpPr>
        <p:spPr>
          <a:xfrm>
            <a:off x="406400" y="526534"/>
            <a:ext cx="8178800" cy="5217839"/>
          </a:xfrm>
          <a:prstGeom prst="rect">
            <a:avLst/>
          </a:prstGeom>
          <a:noFill/>
        </p:spPr>
        <p:txBody>
          <a:bodyPr wrap="square">
            <a:spAutoFit/>
          </a:bodyPr>
          <a:lstStyle/>
          <a:p>
            <a:pPr>
              <a:lnSpc>
                <a:spcPct val="150000"/>
              </a:lnSpc>
            </a:pP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パワーポイント仕様</a:t>
            </a:r>
            <a:r>
              <a:rPr lang="en-US" altLang="ja-JP" sz="1400" b="1" dirty="0">
                <a:latin typeface="Meiryo UI" panose="020B0604030504040204" pitchFamily="50" charset="-128"/>
                <a:ea typeface="Meiryo UI" panose="020B0604030504040204" pitchFamily="50" charset="-128"/>
              </a:rPr>
              <a:t>】</a:t>
            </a:r>
          </a:p>
          <a:p>
            <a:pPr>
              <a:lnSpc>
                <a:spcPct val="150000"/>
              </a:lnSpc>
            </a:pPr>
            <a:r>
              <a:rPr lang="ja-JP" altLang="en-US" sz="1400" dirty="0">
                <a:latin typeface="Meiryo UI" panose="020B0604030504040204" pitchFamily="50" charset="-128"/>
                <a:ea typeface="Meiryo UI" panose="020B0604030504040204" pitchFamily="50" charset="-128"/>
              </a:rPr>
              <a:t>テンプレート用途：商品・サービス開発の企画書</a:t>
            </a:r>
            <a:endParaRPr lang="en-US" altLang="ja-JP" sz="1400" dirty="0">
              <a:latin typeface="Meiryo UI" panose="020B0604030504040204" pitchFamily="50" charset="-128"/>
              <a:ea typeface="Meiryo UI" panose="020B0604030504040204" pitchFamily="50" charset="-128"/>
            </a:endParaRPr>
          </a:p>
          <a:p>
            <a:pPr>
              <a:lnSpc>
                <a:spcPct val="150000"/>
              </a:lnSpc>
            </a:pPr>
            <a:r>
              <a:rPr lang="ja-JP" altLang="en-US" sz="1400" dirty="0">
                <a:latin typeface="Meiryo UI" panose="020B0604030504040204" pitchFamily="50" charset="-128"/>
                <a:ea typeface="Meiryo UI" panose="020B0604030504040204" pitchFamily="50" charset="-128"/>
              </a:rPr>
              <a:t>サイズ：サイズ</a:t>
            </a:r>
            <a:r>
              <a:rPr lang="en-US" altLang="ja-JP" sz="1400" dirty="0">
                <a:latin typeface="Meiryo UI" panose="020B0604030504040204" pitchFamily="50" charset="-128"/>
                <a:ea typeface="Meiryo UI" panose="020B0604030504040204" pitchFamily="50" charset="-128"/>
              </a:rPr>
              <a:t>4:3</a:t>
            </a:r>
            <a:r>
              <a:rPr lang="ja-JP" altLang="en-US" sz="1400" dirty="0">
                <a:latin typeface="Meiryo UI" panose="020B0604030504040204" pitchFamily="50" charset="-128"/>
                <a:ea typeface="Meiryo UI" panose="020B0604030504040204" pitchFamily="50" charset="-128"/>
              </a:rPr>
              <a:t>　横</a:t>
            </a:r>
            <a:r>
              <a:rPr lang="en-US" altLang="ja-JP" sz="1400" dirty="0">
                <a:latin typeface="Meiryo UI" panose="020B0604030504040204" pitchFamily="50" charset="-128"/>
                <a:ea typeface="Meiryo UI" panose="020B0604030504040204" pitchFamily="50" charset="-128"/>
              </a:rPr>
              <a:t>25.4 cm</a:t>
            </a:r>
            <a:r>
              <a:rPr lang="ja-JP" altLang="en-US" sz="1400" dirty="0">
                <a:latin typeface="Meiryo UI" panose="020B0604030504040204" pitchFamily="50" charset="-128"/>
                <a:ea typeface="Meiryo UI" panose="020B0604030504040204" pitchFamily="50" charset="-128"/>
              </a:rPr>
              <a:t>、高さ</a:t>
            </a:r>
            <a:r>
              <a:rPr lang="en-US" altLang="ja-JP" sz="1400" dirty="0">
                <a:latin typeface="Meiryo UI" panose="020B0604030504040204" pitchFamily="50" charset="-128"/>
                <a:ea typeface="Meiryo UI" panose="020B0604030504040204" pitchFamily="50" charset="-128"/>
              </a:rPr>
              <a:t>19.05 cm</a:t>
            </a:r>
          </a:p>
          <a:p>
            <a:pPr>
              <a:lnSpc>
                <a:spcPct val="150000"/>
              </a:lnSpc>
            </a:pPr>
            <a:r>
              <a:rPr lang="ja-JP" altLang="en-US" sz="1400" dirty="0">
                <a:latin typeface="Meiryo UI" panose="020B0604030504040204" pitchFamily="50" charset="-128"/>
                <a:ea typeface="Meiryo UI" panose="020B0604030504040204" pitchFamily="50" charset="-128"/>
              </a:rPr>
              <a:t>フォント：</a:t>
            </a:r>
            <a:r>
              <a:rPr lang="en-US" altLang="ja-JP" sz="1400" dirty="0">
                <a:latin typeface="Meiryo UI" panose="020B0604030504040204" pitchFamily="50" charset="-128"/>
                <a:ea typeface="Meiryo UI" panose="020B0604030504040204" pitchFamily="50" charset="-128"/>
              </a:rPr>
              <a:t> </a:t>
            </a:r>
            <a:r>
              <a:rPr lang="en-US" altLang="ja-JP" sz="1400" dirty="0" err="1">
                <a:latin typeface="Meiryo UI" panose="020B0604030504040204" pitchFamily="50" charset="-128"/>
                <a:ea typeface="Meiryo UI" panose="020B0604030504040204" pitchFamily="50" charset="-128"/>
              </a:rPr>
              <a:t>Meiryo</a:t>
            </a:r>
            <a:r>
              <a:rPr lang="en-US" altLang="ja-JP" sz="1400" dirty="0">
                <a:latin typeface="Meiryo UI" panose="020B0604030504040204" pitchFamily="50" charset="-128"/>
                <a:ea typeface="Meiryo UI" panose="020B0604030504040204" pitchFamily="50" charset="-128"/>
              </a:rPr>
              <a:t> UI</a:t>
            </a:r>
          </a:p>
          <a:p>
            <a:pPr>
              <a:lnSpc>
                <a:spcPct val="150000"/>
              </a:lnSpc>
            </a:pPr>
            <a:endParaRPr lang="en-US" altLang="ja-JP" sz="1400" b="1" dirty="0">
              <a:latin typeface="Meiryo UI" panose="020B0604030504040204" pitchFamily="50" charset="-128"/>
              <a:ea typeface="Meiryo UI" panose="020B0604030504040204" pitchFamily="50" charset="-128"/>
            </a:endParaRPr>
          </a:p>
          <a:p>
            <a:pPr>
              <a:lnSpc>
                <a:spcPct val="150000"/>
              </a:lnSpc>
            </a:pP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無料アイコン</a:t>
            </a: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イラストのダウンロード先</a:t>
            </a:r>
            <a:r>
              <a:rPr lang="en-US" altLang="ja-JP" sz="1400" b="1" dirty="0">
                <a:latin typeface="Meiryo UI" panose="020B0604030504040204" pitchFamily="50" charset="-128"/>
                <a:ea typeface="Meiryo UI" panose="020B0604030504040204" pitchFamily="50" charset="-128"/>
              </a:rPr>
              <a:t>】</a:t>
            </a:r>
          </a:p>
          <a:p>
            <a:pPr>
              <a:lnSpc>
                <a:spcPct val="150000"/>
              </a:lnSpc>
            </a:pPr>
            <a:r>
              <a:rPr lang="en-US" altLang="ja-JP" sz="1400" dirty="0">
                <a:solidFill>
                  <a:schemeClr val="accent1"/>
                </a:solidFill>
                <a:latin typeface="Meiryo UI" panose="020B0604030504040204" pitchFamily="50" charset="-128"/>
                <a:ea typeface="Meiryo UI" panose="020B0604030504040204" pitchFamily="50" charset="-128"/>
                <a:hlinkClick r:id="rId2">
                  <a:extLst>
                    <a:ext uri="{A12FA001-AC4F-418D-AE19-62706E023703}">
                      <ahyp:hlinkClr xmlns:ahyp="http://schemas.microsoft.com/office/drawing/2018/hyperlinkcolor" val="tx"/>
                    </a:ext>
                  </a:extLst>
                </a:hlinkClick>
              </a:rPr>
              <a:t>https://icon-rainbow.com/</a:t>
            </a:r>
            <a:endParaRPr lang="en-US" altLang="ja-JP" sz="1400" dirty="0">
              <a:solidFill>
                <a:schemeClr val="accent1"/>
              </a:solidFill>
              <a:latin typeface="Meiryo UI" panose="020B0604030504040204" pitchFamily="50" charset="-128"/>
              <a:ea typeface="Meiryo UI" panose="020B0604030504040204" pitchFamily="50" charset="-128"/>
            </a:endParaRPr>
          </a:p>
          <a:p>
            <a:pPr>
              <a:lnSpc>
                <a:spcPct val="150000"/>
              </a:lnSpc>
            </a:pPr>
            <a:r>
              <a:rPr lang="en-US" altLang="ja-JP" sz="1400" dirty="0">
                <a:solidFill>
                  <a:schemeClr val="accent1"/>
                </a:solidFill>
                <a:latin typeface="Meiryo UI" panose="020B0604030504040204" pitchFamily="50" charset="-128"/>
                <a:ea typeface="Meiryo UI" panose="020B0604030504040204" pitchFamily="50" charset="-128"/>
                <a:hlinkClick r:id="rId3">
                  <a:extLst>
                    <a:ext uri="{A12FA001-AC4F-418D-AE19-62706E023703}">
                      <ahyp:hlinkClr xmlns:ahyp="http://schemas.microsoft.com/office/drawing/2018/hyperlinkcolor" val="tx"/>
                    </a:ext>
                  </a:extLst>
                </a:hlinkClick>
              </a:rPr>
              <a:t>https://soco-st.com/</a:t>
            </a:r>
            <a:endParaRPr lang="en-US" altLang="ja-JP" sz="1400" dirty="0">
              <a:solidFill>
                <a:schemeClr val="accent1"/>
              </a:solidFill>
              <a:latin typeface="Meiryo UI" panose="020B0604030504040204" pitchFamily="50" charset="-128"/>
              <a:ea typeface="Meiryo UI" panose="020B0604030504040204" pitchFamily="50" charset="-128"/>
            </a:endParaRPr>
          </a:p>
          <a:p>
            <a:pPr>
              <a:lnSpc>
                <a:spcPct val="150000"/>
              </a:lnSpc>
            </a:pPr>
            <a:endParaRPr lang="en-US" altLang="ja-JP" sz="1400" dirty="0">
              <a:latin typeface="Meiryo UI" panose="020B0604030504040204" pitchFamily="50" charset="-128"/>
              <a:ea typeface="Meiryo UI" panose="020B0604030504040204" pitchFamily="50" charset="-128"/>
            </a:endParaRPr>
          </a:p>
          <a:p>
            <a:pPr>
              <a:lnSpc>
                <a:spcPct val="150000"/>
              </a:lnSpc>
            </a:pP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ページ構成</a:t>
            </a:r>
            <a:r>
              <a:rPr lang="en-US" altLang="ja-JP" sz="1400" b="1" dirty="0">
                <a:latin typeface="Meiryo UI" panose="020B0604030504040204" pitchFamily="50" charset="-128"/>
                <a:ea typeface="Meiryo UI" panose="020B0604030504040204" pitchFamily="50" charset="-128"/>
              </a:rPr>
              <a:t>】</a:t>
            </a:r>
          </a:p>
          <a:p>
            <a:pPr>
              <a:lnSpc>
                <a:spcPct val="150000"/>
              </a:lnSpc>
            </a:pPr>
            <a:r>
              <a:rPr lang="ja-JP" altLang="en-US" sz="1400" dirty="0">
                <a:latin typeface="Meiryo UI" panose="020B0604030504040204" pitchFamily="50" charset="-128"/>
                <a:ea typeface="Meiryo UI" panose="020B0604030504040204" pitchFamily="50" charset="-128"/>
              </a:rPr>
              <a:t>①表紙</a:t>
            </a:r>
            <a:endParaRPr lang="en-US" altLang="ja-JP" sz="1400" dirty="0">
              <a:latin typeface="Meiryo UI" panose="020B0604030504040204" pitchFamily="50" charset="-128"/>
              <a:ea typeface="Meiryo UI" panose="020B0604030504040204" pitchFamily="50" charset="-128"/>
            </a:endParaRPr>
          </a:p>
          <a:p>
            <a:pPr>
              <a:lnSpc>
                <a:spcPct val="150000"/>
              </a:lnSpc>
            </a:pPr>
            <a:r>
              <a:rPr lang="ja-JP" altLang="en-US" sz="1400" dirty="0">
                <a:latin typeface="Meiryo UI" panose="020B0604030504040204" pitchFamily="50" charset="-128"/>
                <a:ea typeface="Meiryo UI" panose="020B0604030504040204" pitchFamily="50" charset="-128"/>
              </a:rPr>
              <a:t>②企画の背景</a:t>
            </a:r>
            <a:endParaRPr lang="en-US" altLang="ja-JP" sz="1400" dirty="0">
              <a:latin typeface="Meiryo UI" panose="020B0604030504040204" pitchFamily="50" charset="-128"/>
              <a:ea typeface="Meiryo UI" panose="020B0604030504040204" pitchFamily="50" charset="-128"/>
            </a:endParaRPr>
          </a:p>
          <a:p>
            <a:pPr>
              <a:lnSpc>
                <a:spcPct val="150000"/>
              </a:lnSpc>
            </a:pPr>
            <a:r>
              <a:rPr lang="ja-JP" altLang="en-US" sz="1400" dirty="0">
                <a:latin typeface="Meiryo UI" panose="020B0604030504040204" pitchFamily="50" charset="-128"/>
                <a:ea typeface="Meiryo UI" panose="020B0604030504040204" pitchFamily="50" charset="-128"/>
              </a:rPr>
              <a:t>③企画のビジョン</a:t>
            </a:r>
            <a:endParaRPr lang="en-US" altLang="ja-JP" sz="1400" dirty="0">
              <a:latin typeface="Meiryo UI" panose="020B0604030504040204" pitchFamily="50" charset="-128"/>
              <a:ea typeface="Meiryo UI" panose="020B0604030504040204" pitchFamily="50" charset="-128"/>
            </a:endParaRPr>
          </a:p>
          <a:p>
            <a:pPr>
              <a:lnSpc>
                <a:spcPct val="150000"/>
              </a:lnSpc>
            </a:pPr>
            <a:r>
              <a:rPr lang="ja-JP" altLang="en-US" sz="1400" dirty="0">
                <a:latin typeface="Meiryo UI" panose="020B0604030504040204" pitchFamily="50" charset="-128"/>
                <a:ea typeface="Meiryo UI" panose="020B0604030504040204" pitchFamily="50" charset="-128"/>
              </a:rPr>
              <a:t>④商品の概要</a:t>
            </a:r>
            <a:endParaRPr lang="en-US" altLang="ja-JP" sz="1400" dirty="0">
              <a:latin typeface="Meiryo UI" panose="020B0604030504040204" pitchFamily="50" charset="-128"/>
              <a:ea typeface="Meiryo UI" panose="020B0604030504040204" pitchFamily="50" charset="-128"/>
            </a:endParaRPr>
          </a:p>
          <a:p>
            <a:pPr>
              <a:lnSpc>
                <a:spcPct val="150000"/>
              </a:lnSpc>
            </a:pPr>
            <a:r>
              <a:rPr lang="ja-JP" altLang="en-US" sz="1400" dirty="0">
                <a:latin typeface="Meiryo UI" panose="020B0604030504040204" pitchFamily="50" charset="-128"/>
                <a:ea typeface="Meiryo UI" panose="020B0604030504040204" pitchFamily="50" charset="-128"/>
              </a:rPr>
              <a:t>⑤販売戦略と施策の全体像</a:t>
            </a:r>
            <a:endParaRPr lang="en-US" altLang="ja-JP" sz="1400" dirty="0">
              <a:latin typeface="Meiryo UI" panose="020B0604030504040204" pitchFamily="50" charset="-128"/>
              <a:ea typeface="Meiryo UI" panose="020B0604030504040204" pitchFamily="50" charset="-128"/>
            </a:endParaRPr>
          </a:p>
          <a:p>
            <a:pPr>
              <a:lnSpc>
                <a:spcPct val="150000"/>
              </a:lnSpc>
            </a:pPr>
            <a:r>
              <a:rPr lang="ja-JP" altLang="en-US" sz="1400" dirty="0">
                <a:latin typeface="Meiryo UI" panose="020B0604030504040204" pitchFamily="50" charset="-128"/>
                <a:ea typeface="Meiryo UI" panose="020B0604030504040204" pitchFamily="50" charset="-128"/>
              </a:rPr>
              <a:t>⑥最後に</a:t>
            </a:r>
            <a:endParaRPr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3296824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13179</TotalTime>
  <Words>677</Words>
  <Application>Microsoft Office PowerPoint</Application>
  <PresentationFormat>画面に合わせる (4:3)</PresentationFormat>
  <Paragraphs>133</Paragraphs>
  <Slides>7</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7</vt:i4>
      </vt:variant>
    </vt:vector>
  </HeadingPairs>
  <TitlesOfParts>
    <vt:vector size="14" baseType="lpstr">
      <vt:lpstr>Meiryo UI</vt:lpstr>
      <vt:lpstr>游ゴシック</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現状分析</dc:title>
  <dc:creator>キカクワークス</dc:creator>
  <cp:lastModifiedBy>高階 志文</cp:lastModifiedBy>
  <cp:revision>15</cp:revision>
  <dcterms:created xsi:type="dcterms:W3CDTF">2023-04-19T11:06:01Z</dcterms:created>
  <dcterms:modified xsi:type="dcterms:W3CDTF">2023-05-21T04:26:54Z</dcterms:modified>
</cp:coreProperties>
</file>