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03" r:id="rId2"/>
    <p:sldId id="305" r:id="rId3"/>
    <p:sldId id="304" r:id="rId4"/>
    <p:sldId id="306" r:id="rId5"/>
    <p:sldId id="308" r:id="rId6"/>
    <p:sldId id="309" r:id="rId7"/>
    <p:sldId id="30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3763"/>
    <a:srgbClr val="CFE2F3"/>
    <a:srgbClr val="EA9999"/>
    <a:srgbClr val="F4B183"/>
    <a:srgbClr val="843C0C"/>
    <a:srgbClr val="FBE5D6"/>
    <a:srgbClr val="FFF2CC"/>
    <a:srgbClr val="C5E0B4"/>
    <a:srgbClr val="FFE699"/>
    <a:srgbClr val="C9DA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33" autoAdjust="0"/>
    <p:restoredTop sz="94660"/>
  </p:normalViewPr>
  <p:slideViewPr>
    <p:cSldViewPr snapToGrid="0">
      <p:cViewPr varScale="1">
        <p:scale>
          <a:sx n="70" d="100"/>
          <a:sy n="70"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階 志文" userId="cb4ba3c9f5d7561c" providerId="LiveId" clId="{45277259-4342-46B4-8B74-8026150898A1}"/>
    <pc:docChg chg="addSld delSld modSld">
      <pc:chgData name="高階 志文" userId="cb4ba3c9f5d7561c" providerId="LiveId" clId="{45277259-4342-46B4-8B74-8026150898A1}" dt="2023-05-21T04:26:52.196" v="1"/>
      <pc:docMkLst>
        <pc:docMk/>
      </pc:docMkLst>
      <pc:sldChg chg="add del">
        <pc:chgData name="高階 志文" userId="cb4ba3c9f5d7561c" providerId="LiveId" clId="{45277259-4342-46B4-8B74-8026150898A1}" dt="2023-05-21T04:26:52.196" v="1"/>
        <pc:sldMkLst>
          <pc:docMk/>
          <pc:sldMk cId="1132968245" sldId="3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2E8D20-7656-42E6-AAE4-D54A9CC2FB18}" type="datetimeFigureOut">
              <a:rPr kumimoji="1" lang="ja-JP" altLang="en-US" smtClean="0"/>
              <a:t>2023/5/21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D07247-303D-4B93-9C33-E94BE0D0522F}" type="slidenum">
              <a:rPr kumimoji="1" lang="ja-JP" altLang="en-US" smtClean="0"/>
              <a:t>‹#›</a:t>
            </a:fld>
            <a:endParaRPr kumimoji="1" lang="ja-JP" altLang="en-US"/>
          </a:p>
        </p:txBody>
      </p:sp>
    </p:spTree>
    <p:extLst>
      <p:ext uri="{BB962C8B-B14F-4D97-AF65-F5344CB8AC3E}">
        <p14:creationId xmlns:p14="http://schemas.microsoft.com/office/powerpoint/2010/main" val="30062027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id="{5BE9D653-5794-29A3-63C8-AF96D3E2A3B5}"/>
              </a:ext>
            </a:extLst>
          </p:cNvPr>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8" name="フッター プレースホルダー 7">
            <a:extLst>
              <a:ext uri="{FF2B5EF4-FFF2-40B4-BE49-F238E27FC236}">
                <a16:creationId xmlns:a16="http://schemas.microsoft.com/office/drawing/2014/main" id="{49C9BB8A-B110-9D90-207C-40F4097F0415}"/>
              </a:ext>
            </a:extLst>
          </p:cNvPr>
          <p:cNvSpPr>
            <a:spLocks noGrp="1"/>
          </p:cNvSpPr>
          <p:nvPr>
            <p:ph type="ftr" sz="quarter" idx="11"/>
          </p:nvPr>
        </p:nvSpPr>
        <p:spPr/>
        <p:txBody>
          <a:bodyPr/>
          <a:lstStyle/>
          <a:p>
            <a:r>
              <a:rPr lang="en-US" altLang="ja-JP" dirty="0">
                <a:solidFill>
                  <a:srgbClr val="330B09"/>
                </a:solidFill>
                <a:latin typeface="Yu Gothic" panose="020B0400000000000000" pitchFamily="50" charset="-128"/>
              </a:rPr>
              <a:t>© 20</a:t>
            </a:r>
            <a:r>
              <a:rPr lang="ja-JP" altLang="en-US" dirty="0">
                <a:solidFill>
                  <a:srgbClr val="330B09"/>
                </a:solidFill>
                <a:latin typeface="Yu Gothic" panose="020B0400000000000000" pitchFamily="50" charset="-128"/>
              </a:rPr>
              <a:t>○〇 </a:t>
            </a:r>
            <a:r>
              <a:rPr lang="en-US" altLang="ja-JP" dirty="0" err="1">
                <a:solidFill>
                  <a:srgbClr val="330B09"/>
                </a:solidFill>
                <a:latin typeface="Yu Gothic" panose="020B0400000000000000" pitchFamily="50" charset="-128"/>
              </a:rPr>
              <a:t>Kikaku</a:t>
            </a:r>
            <a:r>
              <a:rPr lang="en-US" altLang="ja-JP" dirty="0">
                <a:solidFill>
                  <a:srgbClr val="330B09"/>
                </a:solidFill>
                <a:latin typeface="Yu Gothic" panose="020B0400000000000000" pitchFamily="50" charset="-128"/>
              </a:rPr>
              <a:t> </a:t>
            </a:r>
            <a:r>
              <a:rPr lang="en-US" altLang="ja-JP" dirty="0" err="1">
                <a:solidFill>
                  <a:srgbClr val="330B09"/>
                </a:solidFill>
                <a:latin typeface="Yu Gothic" panose="020B0400000000000000" pitchFamily="50" charset="-128"/>
              </a:rPr>
              <a:t>Warks</a:t>
            </a:r>
            <a:r>
              <a:rPr lang="en-US" altLang="ja-JP" dirty="0">
                <a:solidFill>
                  <a:srgbClr val="330B09"/>
                </a:solidFill>
                <a:latin typeface="Yu Gothic" panose="020B0400000000000000" pitchFamily="50" charset="-128"/>
              </a:rPr>
              <a:t> inc.</a:t>
            </a:r>
            <a:endParaRPr kumimoji="1" lang="ja-JP" altLang="en-US" dirty="0"/>
          </a:p>
        </p:txBody>
      </p:sp>
      <p:sp>
        <p:nvSpPr>
          <p:cNvPr id="9" name="スライド番号プレースホルダー 8">
            <a:extLst>
              <a:ext uri="{FF2B5EF4-FFF2-40B4-BE49-F238E27FC236}">
                <a16:creationId xmlns:a16="http://schemas.microsoft.com/office/drawing/2014/main" id="{A1FC52D7-51E3-9C32-32F5-2EC49D9F5F17}"/>
              </a:ext>
            </a:extLst>
          </p:cNvPr>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97255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4170494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500646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68772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03531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1669400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71863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03363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839803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78795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31BDFF-06E3-4E00-956B-C91E8286BE8F}" type="datetimeFigureOut">
              <a:rPr kumimoji="1" lang="ja-JP" altLang="en-US" smtClean="0"/>
              <a:t>2023/5/21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2067147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1BDFF-06E3-4E00-956B-C91E8286BE8F}" type="datetimeFigureOut">
              <a:rPr kumimoji="1" lang="ja-JP" altLang="en-US" smtClean="0"/>
              <a:t>2023/5/21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EB78F-4A4F-4694-A20A-16568641112A}" type="slidenum">
              <a:rPr kumimoji="1" lang="ja-JP" altLang="en-US" smtClean="0"/>
              <a:t>‹#›</a:t>
            </a:fld>
            <a:endParaRPr kumimoji="1" lang="ja-JP" altLang="en-US"/>
          </a:p>
        </p:txBody>
      </p:sp>
    </p:spTree>
    <p:extLst>
      <p:ext uri="{BB962C8B-B14F-4D97-AF65-F5344CB8AC3E}">
        <p14:creationId xmlns:p14="http://schemas.microsoft.com/office/powerpoint/2010/main" val="3923115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jpeg"/><Relationship Id="rId7" Type="http://schemas.openxmlformats.org/officeDocument/2006/relationships/image" Target="../media/image14.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13.jpe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oco-st.com/" TargetMode="External"/><Relationship Id="rId2" Type="http://schemas.openxmlformats.org/officeDocument/2006/relationships/hyperlink" Target="https://icon-rainbow.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D755417-3DFE-ADDA-F9CB-5CAB8E98318C}"/>
              </a:ext>
            </a:extLst>
          </p:cNvPr>
          <p:cNvSpPr txBox="1"/>
          <p:nvPr/>
        </p:nvSpPr>
        <p:spPr>
          <a:xfrm>
            <a:off x="444500" y="4867340"/>
            <a:ext cx="6413500" cy="865237"/>
          </a:xfrm>
          <a:prstGeom prst="rect">
            <a:avLst/>
          </a:prstGeom>
          <a:noFill/>
        </p:spPr>
        <p:txBody>
          <a:bodyPr wrap="square">
            <a:spAutoFit/>
          </a:bodyPr>
          <a:lstStyle/>
          <a:p>
            <a:pPr>
              <a:lnSpc>
                <a:spcPct val="150000"/>
              </a:lnSpc>
            </a:pPr>
            <a:r>
              <a:rPr lang="ja-JP" altLang="en-US" b="1" dirty="0">
                <a:latin typeface="Meiryo UI" panose="020B0604030504040204" pitchFamily="50" charset="-128"/>
                <a:ea typeface="Meiryo UI" panose="020B0604030504040204" pitchFamily="50" charset="-128"/>
              </a:rPr>
              <a:t>新商品企画書</a:t>
            </a:r>
            <a:endParaRPr lang="en-US" altLang="ja-JP" b="1" dirty="0">
              <a:latin typeface="Meiryo UI" panose="020B0604030504040204" pitchFamily="50" charset="-128"/>
              <a:ea typeface="Meiryo UI" panose="020B0604030504040204" pitchFamily="50" charset="-128"/>
            </a:endParaRPr>
          </a:p>
          <a:p>
            <a:pPr>
              <a:lnSpc>
                <a:spcPct val="150000"/>
              </a:lnSpc>
            </a:pPr>
            <a:r>
              <a:rPr lang="ja-JP" altLang="en-US" b="1" dirty="0">
                <a:latin typeface="Meiryo UI" panose="020B0604030504040204" pitchFamily="50" charset="-128"/>
                <a:ea typeface="Meiryo UI" panose="020B0604030504040204" pitchFamily="50" charset="-128"/>
              </a:rPr>
              <a:t>商品名：○○○○○○</a:t>
            </a:r>
            <a:endParaRPr lang="en-US" altLang="ja-JP" b="1" dirty="0">
              <a:latin typeface="Meiryo UI" panose="020B0604030504040204" pitchFamily="50" charset="-128"/>
              <a:ea typeface="Meiryo UI" panose="020B0604030504040204" pitchFamily="50" charset="-128"/>
            </a:endParaRPr>
          </a:p>
        </p:txBody>
      </p:sp>
      <p:cxnSp>
        <p:nvCxnSpPr>
          <p:cNvPr id="10" name="直線コネクタ 9">
            <a:extLst>
              <a:ext uri="{FF2B5EF4-FFF2-40B4-BE49-F238E27FC236}">
                <a16:creationId xmlns:a16="http://schemas.microsoft.com/office/drawing/2014/main" id="{7D770D83-F5FE-A8C9-B544-ED42DE0E41EA}"/>
              </a:ext>
            </a:extLst>
          </p:cNvPr>
          <p:cNvCxnSpPr>
            <a:cxnSpLocks/>
          </p:cNvCxnSpPr>
          <p:nvPr/>
        </p:nvCxnSpPr>
        <p:spPr>
          <a:xfrm>
            <a:off x="514350" y="5765800"/>
            <a:ext cx="811530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942AD3EA-3FDF-BCC0-EB22-446BD36E895D}"/>
              </a:ext>
            </a:extLst>
          </p:cNvPr>
          <p:cNvSpPr txBox="1"/>
          <p:nvPr/>
        </p:nvSpPr>
        <p:spPr>
          <a:xfrm>
            <a:off x="444500" y="5765718"/>
            <a:ext cx="3810000" cy="607602"/>
          </a:xfrm>
          <a:prstGeom prst="rect">
            <a:avLst/>
          </a:prstGeom>
          <a:noFill/>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rPr>
              <a:t>提案者：キカクワークス部 キカク課 ○○</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提案日：</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〇〇年〇月〇年</a:t>
            </a:r>
            <a:endParaRPr lang="en-US" altLang="ja-JP" sz="1200" dirty="0">
              <a:latin typeface="Meiryo UI" panose="020B0604030504040204" pitchFamily="50" charset="-128"/>
              <a:ea typeface="Meiryo UI" panose="020B0604030504040204" pitchFamily="50" charset="-128"/>
            </a:endParaRPr>
          </a:p>
        </p:txBody>
      </p:sp>
      <p:grpSp>
        <p:nvGrpSpPr>
          <p:cNvPr id="19" name="グループ化 18">
            <a:extLst>
              <a:ext uri="{FF2B5EF4-FFF2-40B4-BE49-F238E27FC236}">
                <a16:creationId xmlns:a16="http://schemas.microsoft.com/office/drawing/2014/main" id="{5515DBD8-01DA-EE28-72B8-AD1695ECE0FD}"/>
              </a:ext>
            </a:extLst>
          </p:cNvPr>
          <p:cNvGrpSpPr/>
          <p:nvPr/>
        </p:nvGrpSpPr>
        <p:grpSpPr>
          <a:xfrm>
            <a:off x="2006600" y="1362965"/>
            <a:ext cx="5130800" cy="2896856"/>
            <a:chOff x="1931252" y="1597424"/>
            <a:chExt cx="6189492" cy="3494595"/>
          </a:xfrm>
        </p:grpSpPr>
        <p:pic>
          <p:nvPicPr>
            <p:cNvPr id="15" name="図 14">
              <a:extLst>
                <a:ext uri="{FF2B5EF4-FFF2-40B4-BE49-F238E27FC236}">
                  <a16:creationId xmlns:a16="http://schemas.microsoft.com/office/drawing/2014/main" id="{25F730E1-60A5-F556-9A45-27C960DCDB65}"/>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a:stretch/>
          </p:blipFill>
          <p:spPr>
            <a:xfrm>
              <a:off x="3926001" y="1597424"/>
              <a:ext cx="4194743" cy="3099762"/>
            </a:xfrm>
            <a:prstGeom prst="rect">
              <a:avLst/>
            </a:prstGeom>
          </p:spPr>
        </p:pic>
        <p:pic>
          <p:nvPicPr>
            <p:cNvPr id="16" name="図 15">
              <a:extLst>
                <a:ext uri="{FF2B5EF4-FFF2-40B4-BE49-F238E27FC236}">
                  <a16:creationId xmlns:a16="http://schemas.microsoft.com/office/drawing/2014/main" id="{BDACED6F-BB4E-695D-5F1B-537E7DBFBB8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931252" y="3178630"/>
              <a:ext cx="2582579" cy="1913389"/>
            </a:xfrm>
            <a:prstGeom prst="rect">
              <a:avLst/>
            </a:prstGeom>
          </p:spPr>
        </p:pic>
        <p:pic>
          <p:nvPicPr>
            <p:cNvPr id="17" name="図 16">
              <a:extLst>
                <a:ext uri="{FF2B5EF4-FFF2-40B4-BE49-F238E27FC236}">
                  <a16:creationId xmlns:a16="http://schemas.microsoft.com/office/drawing/2014/main" id="{E636996C-D420-5146-036D-376024FE1F34}"/>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2891021" y="3472286"/>
              <a:ext cx="663036" cy="663036"/>
            </a:xfrm>
            <a:prstGeom prst="rect">
              <a:avLst/>
            </a:prstGeom>
          </p:spPr>
        </p:pic>
        <p:pic>
          <p:nvPicPr>
            <p:cNvPr id="18" name="図 17">
              <a:extLst>
                <a:ext uri="{FF2B5EF4-FFF2-40B4-BE49-F238E27FC236}">
                  <a16:creationId xmlns:a16="http://schemas.microsoft.com/office/drawing/2014/main" id="{E90473F0-5B6F-7E77-4C5C-559779BE508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4950929" y="1914635"/>
              <a:ext cx="1557651" cy="1557651"/>
            </a:xfrm>
            <a:prstGeom prst="rect">
              <a:avLst/>
            </a:prstGeom>
          </p:spPr>
        </p:pic>
      </p:grpSp>
    </p:spTree>
    <p:extLst>
      <p:ext uri="{BB962C8B-B14F-4D97-AF65-F5344CB8AC3E}">
        <p14:creationId xmlns:p14="http://schemas.microsoft.com/office/powerpoint/2010/main" val="137052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6183C05-DC6C-AA0C-55BF-961579D1DCDF}"/>
              </a:ext>
            </a:extLst>
          </p:cNvPr>
          <p:cNvCxnSpPr>
            <a:cxnSpLocks/>
          </p:cNvCxnSpPr>
          <p:nvPr/>
        </p:nvCxnSpPr>
        <p:spPr>
          <a:xfrm>
            <a:off x="390525" y="666750"/>
            <a:ext cx="836295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6FE1B6FF-375A-F638-08F2-618C2D5E6D92}"/>
              </a:ext>
            </a:extLst>
          </p:cNvPr>
          <p:cNvSpPr txBox="1"/>
          <p:nvPr/>
        </p:nvSpPr>
        <p:spPr>
          <a:xfrm>
            <a:off x="390525" y="171617"/>
            <a:ext cx="8185150" cy="449739"/>
          </a:xfrm>
          <a:prstGeom prst="rect">
            <a:avLst/>
          </a:prstGeom>
          <a:noFill/>
        </p:spPr>
        <p:txBody>
          <a:bodyPr wrap="square">
            <a:spAutoFit/>
          </a:bodyPr>
          <a:lstStyle/>
          <a:p>
            <a:pPr>
              <a:lnSpc>
                <a:spcPct val="150000"/>
              </a:lnSpc>
            </a:pPr>
            <a:r>
              <a:rPr lang="ja-JP" altLang="en-US" dirty="0">
                <a:latin typeface="Meiryo UI" panose="020B0604030504040204" pitchFamily="50" charset="-128"/>
                <a:ea typeface="Meiryo UI" panose="020B0604030504040204" pitchFamily="50" charset="-128"/>
              </a:rPr>
              <a:t>企画の背景</a:t>
            </a:r>
            <a:endParaRPr lang="en-US" altLang="ja-JP"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3BBC440C-0E55-EC3A-0A88-3CAE15DA741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8376135" y="196947"/>
            <a:ext cx="399079" cy="399079"/>
          </a:xfrm>
          <a:prstGeom prst="rect">
            <a:avLst/>
          </a:prstGeom>
        </p:spPr>
      </p:pic>
      <p:sp>
        <p:nvSpPr>
          <p:cNvPr id="7" name="スライド番号プレースホルダー 6">
            <a:extLst>
              <a:ext uri="{FF2B5EF4-FFF2-40B4-BE49-F238E27FC236}">
                <a16:creationId xmlns:a16="http://schemas.microsoft.com/office/drawing/2014/main" id="{5AC03070-3ED0-3501-7257-90BD279E5E9F}"/>
              </a:ext>
            </a:extLst>
          </p:cNvPr>
          <p:cNvSpPr>
            <a:spLocks noGrp="1"/>
          </p:cNvSpPr>
          <p:nvPr>
            <p:ph type="sldNum" sz="quarter" idx="12"/>
          </p:nvPr>
        </p:nvSpPr>
        <p:spPr/>
        <p:txBody>
          <a:bodyPr/>
          <a:lstStyle/>
          <a:p>
            <a:r>
              <a:rPr kumimoji="1" lang="en-US" altLang="ja-JP" dirty="0"/>
              <a:t>1</a:t>
            </a:r>
            <a:endParaRPr kumimoji="1" lang="ja-JP" altLang="en-US" dirty="0"/>
          </a:p>
        </p:txBody>
      </p:sp>
      <p:sp>
        <p:nvSpPr>
          <p:cNvPr id="11" name="Google Shape;216;p20">
            <a:extLst>
              <a:ext uri="{FF2B5EF4-FFF2-40B4-BE49-F238E27FC236}">
                <a16:creationId xmlns:a16="http://schemas.microsoft.com/office/drawing/2014/main" id="{C925ED17-7979-AC93-BE17-B78423BDA79D}"/>
              </a:ext>
            </a:extLst>
          </p:cNvPr>
          <p:cNvSpPr txBox="1"/>
          <p:nvPr/>
        </p:nvSpPr>
        <p:spPr>
          <a:xfrm>
            <a:off x="729113" y="911002"/>
            <a:ext cx="7685775" cy="1615805"/>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3200" dirty="0">
                <a:solidFill>
                  <a:srgbClr val="262626"/>
                </a:solidFill>
                <a:latin typeface="Meiryo UI" panose="020B0604030504040204" pitchFamily="50" charset="-128"/>
                <a:ea typeface="Meiryo UI" panose="020B0604030504040204" pitchFamily="50" charset="-128"/>
                <a:cs typeface="Meiryo"/>
                <a:sym typeface="Meiryo"/>
              </a:rPr>
              <a:t>企画背景</a:t>
            </a:r>
            <a:endParaRPr sz="32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32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32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32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3200" dirty="0">
              <a:solidFill>
                <a:srgbClr val="262626"/>
              </a:solidFill>
              <a:latin typeface="Meiryo UI" panose="020B0604030504040204" pitchFamily="50" charset="-128"/>
              <a:ea typeface="Meiryo UI" panose="020B0604030504040204" pitchFamily="50" charset="-128"/>
              <a:cs typeface="Meiryo"/>
              <a:sym typeface="Meiryo"/>
            </a:endParaRPr>
          </a:p>
        </p:txBody>
      </p:sp>
      <p:sp>
        <p:nvSpPr>
          <p:cNvPr id="13" name="Google Shape;217;p20">
            <a:extLst>
              <a:ext uri="{FF2B5EF4-FFF2-40B4-BE49-F238E27FC236}">
                <a16:creationId xmlns:a16="http://schemas.microsoft.com/office/drawing/2014/main" id="{5560C4E7-8851-6189-C2FB-ABC15E6C068C}"/>
              </a:ext>
            </a:extLst>
          </p:cNvPr>
          <p:cNvSpPr/>
          <p:nvPr/>
        </p:nvSpPr>
        <p:spPr>
          <a:xfrm>
            <a:off x="390525" y="2904396"/>
            <a:ext cx="8362950" cy="456167"/>
          </a:xfrm>
          <a:prstGeom prst="rect">
            <a:avLst/>
          </a:prstGeom>
          <a:solidFill>
            <a:srgbClr val="073763"/>
          </a:solidFill>
          <a:ln w="9525" cap="flat" cmpd="sng">
            <a:noFill/>
            <a:prstDash val="solid"/>
            <a:round/>
            <a:headEnd type="none" w="sm" len="sm"/>
            <a:tailEnd type="none" w="sm" len="sm"/>
          </a:ln>
        </p:spPr>
        <p:txBody>
          <a:bodyPr spcFirstLastPara="1" wrap="square" lIns="69356" tIns="69356" rIns="69356" bIns="69356"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2400" b="1" dirty="0">
                <a:solidFill>
                  <a:schemeClr val="bg1"/>
                </a:solidFill>
                <a:latin typeface="Meiryo UI" panose="020B0604030504040204" pitchFamily="50" charset="-128"/>
                <a:ea typeface="Meiryo UI" panose="020B0604030504040204" pitchFamily="50" charset="-128"/>
                <a:cs typeface="Meiryo"/>
                <a:sym typeface="Meiryo"/>
              </a:rPr>
              <a:t>背景要素</a:t>
            </a:r>
            <a:endParaRPr sz="2400" b="1" dirty="0">
              <a:solidFill>
                <a:schemeClr val="bg1"/>
              </a:solidFill>
              <a:latin typeface="Meiryo UI" panose="020B0604030504040204" pitchFamily="50" charset="-128"/>
              <a:ea typeface="Meiryo UI" panose="020B0604030504040204" pitchFamily="50" charset="-128"/>
              <a:cs typeface="Meiryo"/>
              <a:sym typeface="Meiryo"/>
            </a:endParaRPr>
          </a:p>
        </p:txBody>
      </p:sp>
      <p:sp>
        <p:nvSpPr>
          <p:cNvPr id="5" name="フッター プレースホルダー 5">
            <a:extLst>
              <a:ext uri="{FF2B5EF4-FFF2-40B4-BE49-F238E27FC236}">
                <a16:creationId xmlns:a16="http://schemas.microsoft.com/office/drawing/2014/main" id="{58B6CF0E-CB40-D565-2B6B-1275900E47A3}"/>
              </a:ext>
            </a:extLst>
          </p:cNvPr>
          <p:cNvSpPr>
            <a:spLocks noGrp="1"/>
          </p:cNvSpPr>
          <p:nvPr>
            <p:ph type="ftr" sz="quarter" idx="11"/>
          </p:nvPr>
        </p:nvSpPr>
        <p:spPr>
          <a:xfrm>
            <a:off x="3028950" y="6356351"/>
            <a:ext cx="3086100" cy="365125"/>
          </a:xfrm>
        </p:spPr>
        <p:txBody>
          <a:bodyPr/>
          <a:lstStyle/>
          <a:p>
            <a:r>
              <a:rPr lang="en-US" altLang="ja-JP" sz="800" dirty="0">
                <a:solidFill>
                  <a:srgbClr val="330B09"/>
                </a:solidFill>
                <a:latin typeface="Yu Gothic" panose="020B0400000000000000" pitchFamily="50" charset="-128"/>
              </a:rPr>
              <a:t>© 20</a:t>
            </a:r>
            <a:r>
              <a:rPr lang="ja-JP" altLang="en-US" sz="800" dirty="0">
                <a:solidFill>
                  <a:srgbClr val="330B09"/>
                </a:solidFill>
                <a:latin typeface="Yu Gothic" panose="020B0400000000000000" pitchFamily="50" charset="-128"/>
              </a:rPr>
              <a:t>○〇 </a:t>
            </a:r>
            <a:r>
              <a:rPr lang="en-US" altLang="ja-JP" sz="800" dirty="0" err="1">
                <a:solidFill>
                  <a:srgbClr val="330B09"/>
                </a:solidFill>
                <a:latin typeface="Yu Gothic" panose="020B0400000000000000" pitchFamily="50" charset="-128"/>
              </a:rPr>
              <a:t>Kikaku</a:t>
            </a:r>
            <a:r>
              <a:rPr lang="en-US" altLang="ja-JP" sz="800" dirty="0">
                <a:solidFill>
                  <a:srgbClr val="330B09"/>
                </a:solidFill>
                <a:latin typeface="Yu Gothic" panose="020B0400000000000000" pitchFamily="50" charset="-128"/>
              </a:rPr>
              <a:t> </a:t>
            </a:r>
            <a:r>
              <a:rPr lang="en-US" altLang="ja-JP" sz="800" dirty="0" err="1">
                <a:solidFill>
                  <a:srgbClr val="330B09"/>
                </a:solidFill>
                <a:latin typeface="Yu Gothic" panose="020B0400000000000000" pitchFamily="50" charset="-128"/>
              </a:rPr>
              <a:t>Warks</a:t>
            </a:r>
            <a:r>
              <a:rPr lang="en-US" altLang="ja-JP" sz="800" dirty="0">
                <a:solidFill>
                  <a:srgbClr val="330B09"/>
                </a:solidFill>
                <a:latin typeface="Yu Gothic" panose="020B0400000000000000" pitchFamily="50" charset="-128"/>
              </a:rPr>
              <a:t> inc.</a:t>
            </a:r>
            <a:endParaRPr kumimoji="1" lang="ja-JP" altLang="en-US" sz="800" dirty="0"/>
          </a:p>
        </p:txBody>
      </p:sp>
      <p:grpSp>
        <p:nvGrpSpPr>
          <p:cNvPr id="12" name="グループ化 11">
            <a:extLst>
              <a:ext uri="{FF2B5EF4-FFF2-40B4-BE49-F238E27FC236}">
                <a16:creationId xmlns:a16="http://schemas.microsoft.com/office/drawing/2014/main" id="{5870B3FE-DC42-113C-986E-2F8846DDD415}"/>
              </a:ext>
            </a:extLst>
          </p:cNvPr>
          <p:cNvGrpSpPr/>
          <p:nvPr/>
        </p:nvGrpSpPr>
        <p:grpSpPr>
          <a:xfrm>
            <a:off x="1513006" y="3549263"/>
            <a:ext cx="655662" cy="650310"/>
            <a:chOff x="1307266" y="4212203"/>
            <a:chExt cx="655662" cy="650310"/>
          </a:xfrm>
          <a:solidFill>
            <a:srgbClr val="073763"/>
          </a:solidFill>
        </p:grpSpPr>
        <p:sp>
          <p:nvSpPr>
            <p:cNvPr id="9" name="Google Shape;125;p18">
              <a:extLst>
                <a:ext uri="{FF2B5EF4-FFF2-40B4-BE49-F238E27FC236}">
                  <a16:creationId xmlns:a16="http://schemas.microsoft.com/office/drawing/2014/main" id="{384F5FB2-FEE0-3761-E8D3-5465C68D6D19}"/>
                </a:ext>
              </a:extLst>
            </p:cNvPr>
            <p:cNvSpPr/>
            <p:nvPr/>
          </p:nvSpPr>
          <p:spPr>
            <a:xfrm>
              <a:off x="1309942" y="4212203"/>
              <a:ext cx="650310" cy="650310"/>
            </a:xfrm>
            <a:prstGeom prst="ellipse">
              <a:avLst/>
            </a:prstGeom>
            <a:grp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10" name="Google Shape;126;p18">
              <a:extLst>
                <a:ext uri="{FF2B5EF4-FFF2-40B4-BE49-F238E27FC236}">
                  <a16:creationId xmlns:a16="http://schemas.microsoft.com/office/drawing/2014/main" id="{F4A4B069-9323-78D2-080C-4C3F718F62F3}"/>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4000" b="1" i="1" dirty="0">
                  <a:solidFill>
                    <a:schemeClr val="bg1"/>
                  </a:solidFill>
                  <a:latin typeface="Meiryo UI" panose="020B0604030504040204" pitchFamily="50" charset="-128"/>
                  <a:ea typeface="Meiryo UI" panose="020B0604030504040204" pitchFamily="50" charset="-128"/>
                </a:rPr>
                <a:t>1</a:t>
              </a:r>
              <a:endParaRPr sz="4000" b="1" i="1" dirty="0">
                <a:solidFill>
                  <a:schemeClr val="bg1"/>
                </a:solidFill>
                <a:latin typeface="Meiryo UI" panose="020B0604030504040204" pitchFamily="50" charset="-128"/>
                <a:ea typeface="Meiryo UI" panose="020B0604030504040204" pitchFamily="50" charset="-128"/>
              </a:endParaRPr>
            </a:p>
          </p:txBody>
        </p:sp>
      </p:grpSp>
      <p:grpSp>
        <p:nvGrpSpPr>
          <p:cNvPr id="15" name="グループ化 14">
            <a:extLst>
              <a:ext uri="{FF2B5EF4-FFF2-40B4-BE49-F238E27FC236}">
                <a16:creationId xmlns:a16="http://schemas.microsoft.com/office/drawing/2014/main" id="{CA8BAB6B-8211-2E3E-F709-3C1281DC01BE}"/>
              </a:ext>
            </a:extLst>
          </p:cNvPr>
          <p:cNvGrpSpPr/>
          <p:nvPr/>
        </p:nvGrpSpPr>
        <p:grpSpPr>
          <a:xfrm>
            <a:off x="4244169" y="3549263"/>
            <a:ext cx="655662" cy="650310"/>
            <a:chOff x="1307266" y="4212203"/>
            <a:chExt cx="655662" cy="650310"/>
          </a:xfrm>
          <a:solidFill>
            <a:srgbClr val="073763"/>
          </a:solidFill>
        </p:grpSpPr>
        <p:sp>
          <p:nvSpPr>
            <p:cNvPr id="16" name="Google Shape;125;p18">
              <a:extLst>
                <a:ext uri="{FF2B5EF4-FFF2-40B4-BE49-F238E27FC236}">
                  <a16:creationId xmlns:a16="http://schemas.microsoft.com/office/drawing/2014/main" id="{18B95CF0-F145-6239-E7DD-3BF5D7CBEF21}"/>
                </a:ext>
              </a:extLst>
            </p:cNvPr>
            <p:cNvSpPr/>
            <p:nvPr/>
          </p:nvSpPr>
          <p:spPr>
            <a:xfrm>
              <a:off x="1309942" y="4212203"/>
              <a:ext cx="650310" cy="650310"/>
            </a:xfrm>
            <a:prstGeom prst="ellipse">
              <a:avLst/>
            </a:prstGeom>
            <a:grp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17" name="Google Shape;126;p18">
              <a:extLst>
                <a:ext uri="{FF2B5EF4-FFF2-40B4-BE49-F238E27FC236}">
                  <a16:creationId xmlns:a16="http://schemas.microsoft.com/office/drawing/2014/main" id="{B7757C22-294F-6307-B1A4-EF7BB0FB0C73}"/>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4000" b="1" i="1" dirty="0">
                  <a:solidFill>
                    <a:schemeClr val="bg1"/>
                  </a:solidFill>
                  <a:latin typeface="Meiryo UI" panose="020B0604030504040204" pitchFamily="50" charset="-128"/>
                  <a:ea typeface="Meiryo UI" panose="020B0604030504040204" pitchFamily="50" charset="-128"/>
                </a:rPr>
                <a:t>2</a:t>
              </a:r>
              <a:endParaRPr sz="4000" b="1" i="1" dirty="0">
                <a:solidFill>
                  <a:schemeClr val="bg1"/>
                </a:solidFill>
                <a:latin typeface="Meiryo UI" panose="020B0604030504040204" pitchFamily="50" charset="-128"/>
                <a:ea typeface="Meiryo UI" panose="020B0604030504040204" pitchFamily="50" charset="-128"/>
              </a:endParaRPr>
            </a:p>
          </p:txBody>
        </p:sp>
      </p:grpSp>
      <p:grpSp>
        <p:nvGrpSpPr>
          <p:cNvPr id="18" name="グループ化 17">
            <a:extLst>
              <a:ext uri="{FF2B5EF4-FFF2-40B4-BE49-F238E27FC236}">
                <a16:creationId xmlns:a16="http://schemas.microsoft.com/office/drawing/2014/main" id="{E4D43B42-1C8E-6025-A626-1A1F600C0D02}"/>
              </a:ext>
            </a:extLst>
          </p:cNvPr>
          <p:cNvGrpSpPr/>
          <p:nvPr/>
        </p:nvGrpSpPr>
        <p:grpSpPr>
          <a:xfrm>
            <a:off x="6975332" y="3549263"/>
            <a:ext cx="655662" cy="650310"/>
            <a:chOff x="1307266" y="4212203"/>
            <a:chExt cx="655662" cy="650310"/>
          </a:xfrm>
        </p:grpSpPr>
        <p:sp>
          <p:nvSpPr>
            <p:cNvPr id="19" name="Google Shape;125;p18">
              <a:extLst>
                <a:ext uri="{FF2B5EF4-FFF2-40B4-BE49-F238E27FC236}">
                  <a16:creationId xmlns:a16="http://schemas.microsoft.com/office/drawing/2014/main" id="{435AE211-AA1C-C7E8-6B5B-4DE071BD61ED}"/>
                </a:ext>
              </a:extLst>
            </p:cNvPr>
            <p:cNvSpPr/>
            <p:nvPr/>
          </p:nvSpPr>
          <p:spPr>
            <a:xfrm>
              <a:off x="1309942" y="4212203"/>
              <a:ext cx="650310" cy="650310"/>
            </a:xfrm>
            <a:prstGeom prst="ellipse">
              <a:avLst/>
            </a:prstGeom>
            <a:solidFill>
              <a:srgbClr val="073763"/>
            </a:solid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buSzPts val="1200"/>
              </a:pPr>
              <a:endParaRPr sz="1600" i="1" dirty="0">
                <a:latin typeface="Meiryo UI" panose="020B0604030504040204" pitchFamily="50" charset="-128"/>
                <a:ea typeface="Meiryo UI" panose="020B0604030504040204" pitchFamily="50" charset="-128"/>
              </a:endParaRPr>
            </a:p>
          </p:txBody>
        </p:sp>
        <p:sp>
          <p:nvSpPr>
            <p:cNvPr id="25" name="Google Shape;126;p18">
              <a:extLst>
                <a:ext uri="{FF2B5EF4-FFF2-40B4-BE49-F238E27FC236}">
                  <a16:creationId xmlns:a16="http://schemas.microsoft.com/office/drawing/2014/main" id="{054DA509-378E-79D8-2E73-4FDD554807C6}"/>
                </a:ext>
              </a:extLst>
            </p:cNvPr>
            <p:cNvSpPr/>
            <p:nvPr/>
          </p:nvSpPr>
          <p:spPr>
            <a:xfrm>
              <a:off x="1307266" y="4359849"/>
              <a:ext cx="655662" cy="285183"/>
            </a:xfrm>
            <a:prstGeom prst="rect">
              <a:avLst/>
            </a:prstGeom>
            <a:noFill/>
            <a:ln>
              <a:noFill/>
            </a:ln>
          </p:spPr>
          <p:txBody>
            <a:bodyPr spcFirstLastPara="1" wrap="square" lIns="68569" tIns="68569" rIns="68569" bIns="68569"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200"/>
              </a:pPr>
              <a:r>
                <a:rPr lang="en-US" sz="4000" b="1" i="1" dirty="0">
                  <a:solidFill>
                    <a:schemeClr val="bg1"/>
                  </a:solidFill>
                  <a:latin typeface="Meiryo UI" panose="020B0604030504040204" pitchFamily="50" charset="-128"/>
                  <a:ea typeface="Meiryo UI" panose="020B0604030504040204" pitchFamily="50" charset="-128"/>
                </a:rPr>
                <a:t>3</a:t>
              </a:r>
              <a:endParaRPr sz="4000" b="1" i="1" dirty="0">
                <a:solidFill>
                  <a:schemeClr val="bg1"/>
                </a:solidFill>
                <a:latin typeface="Meiryo UI" panose="020B0604030504040204" pitchFamily="50" charset="-128"/>
                <a:ea typeface="Meiryo UI" panose="020B0604030504040204" pitchFamily="50" charset="-128"/>
              </a:endParaRPr>
            </a:p>
          </p:txBody>
        </p:sp>
      </p:grpSp>
      <p:sp>
        <p:nvSpPr>
          <p:cNvPr id="26" name="Google Shape;219;p20">
            <a:extLst>
              <a:ext uri="{FF2B5EF4-FFF2-40B4-BE49-F238E27FC236}">
                <a16:creationId xmlns:a16="http://schemas.microsoft.com/office/drawing/2014/main" id="{61E0B225-DA93-65ED-ECEB-94A3FCCB64D6}"/>
              </a:ext>
            </a:extLst>
          </p:cNvPr>
          <p:cNvSpPr/>
          <p:nvPr/>
        </p:nvSpPr>
        <p:spPr>
          <a:xfrm>
            <a:off x="702443" y="4266612"/>
            <a:ext cx="2210850"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例：市場動向</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p:txBody>
      </p:sp>
      <p:pic>
        <p:nvPicPr>
          <p:cNvPr id="27" name="図 26">
            <a:extLst>
              <a:ext uri="{FF2B5EF4-FFF2-40B4-BE49-F238E27FC236}">
                <a16:creationId xmlns:a16="http://schemas.microsoft.com/office/drawing/2014/main" id="{BC0BFFF5-ABFB-9D83-965E-434558F64D9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457932" y="5425440"/>
            <a:ext cx="765810" cy="765810"/>
          </a:xfrm>
          <a:prstGeom prst="rect">
            <a:avLst/>
          </a:prstGeom>
        </p:spPr>
      </p:pic>
      <p:sp>
        <p:nvSpPr>
          <p:cNvPr id="29" name="Google Shape;219;p20">
            <a:extLst>
              <a:ext uri="{FF2B5EF4-FFF2-40B4-BE49-F238E27FC236}">
                <a16:creationId xmlns:a16="http://schemas.microsoft.com/office/drawing/2014/main" id="{29CED0F3-2F85-7F13-5EEF-AF6985DEFA47}"/>
              </a:ext>
            </a:extLst>
          </p:cNvPr>
          <p:cNvSpPr/>
          <p:nvPr/>
        </p:nvSpPr>
        <p:spPr>
          <a:xfrm>
            <a:off x="3488680" y="4266612"/>
            <a:ext cx="2210850"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例：ユーザーコメント</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p:txBody>
      </p:sp>
      <p:sp>
        <p:nvSpPr>
          <p:cNvPr id="31" name="Google Shape;219;p20">
            <a:extLst>
              <a:ext uri="{FF2B5EF4-FFF2-40B4-BE49-F238E27FC236}">
                <a16:creationId xmlns:a16="http://schemas.microsoft.com/office/drawing/2014/main" id="{B7CAB83C-EDA4-E321-C445-E05B98579E6B}"/>
              </a:ext>
            </a:extLst>
          </p:cNvPr>
          <p:cNvSpPr/>
          <p:nvPr/>
        </p:nvSpPr>
        <p:spPr>
          <a:xfrm>
            <a:off x="6198658" y="4266612"/>
            <a:ext cx="2210850" cy="1623051"/>
          </a:xfrm>
          <a:prstGeom prst="rect">
            <a:avLst/>
          </a:prstGeom>
          <a:solidFill>
            <a:srgbClr val="FFFFFF"/>
          </a:solidFill>
          <a:ln w="28575" cap="flat" cmpd="sng">
            <a:noFill/>
            <a:prstDash val="solid"/>
            <a:round/>
            <a:headEnd type="none" w="sm" len="sm"/>
            <a:tailEnd type="none" w="sm" len="sm"/>
          </a:ln>
        </p:spPr>
        <p:txBody>
          <a:bodyPr spcFirstLastPara="1" wrap="square" lIns="69356" tIns="69356" rIns="69356" bIns="69356"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例：社内課題</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endParaRPr lang="en-US" altLang="ja-JP" sz="1600" dirty="0">
              <a:solidFill>
                <a:srgbClr val="434343"/>
              </a:solidFill>
              <a:latin typeface="Meiryo UI" panose="020B0604030504040204" pitchFamily="50" charset="-128"/>
              <a:ea typeface="Meiryo UI" panose="020B0604030504040204" pitchFamily="50" charset="-128"/>
              <a:cs typeface="Meiryo"/>
              <a:sym typeface="Meiryo"/>
            </a:endParaRP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a:p>
            <a:pPr algn="ctr"/>
            <a:r>
              <a:rPr lang="ja-JP" altLang="en-US" sz="1600" dirty="0">
                <a:solidFill>
                  <a:srgbClr val="434343"/>
                </a:solidFill>
                <a:latin typeface="Meiryo UI" panose="020B0604030504040204" pitchFamily="50" charset="-128"/>
                <a:ea typeface="Meiryo UI" panose="020B0604030504040204" pitchFamily="50" charset="-128"/>
                <a:cs typeface="Meiryo"/>
                <a:sym typeface="Meiryo"/>
              </a:rPr>
              <a:t>○○○○○○○○</a:t>
            </a:r>
          </a:p>
        </p:txBody>
      </p:sp>
      <p:pic>
        <p:nvPicPr>
          <p:cNvPr id="33" name="図 32">
            <a:extLst>
              <a:ext uri="{FF2B5EF4-FFF2-40B4-BE49-F238E27FC236}">
                <a16:creationId xmlns:a16="http://schemas.microsoft.com/office/drawing/2014/main" id="{C233EB2A-C320-B669-F0E9-BDCEC147937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987909" y="5385524"/>
            <a:ext cx="746370" cy="746370"/>
          </a:xfrm>
          <a:prstGeom prst="rect">
            <a:avLst/>
          </a:prstGeom>
        </p:spPr>
      </p:pic>
      <p:pic>
        <p:nvPicPr>
          <p:cNvPr id="34" name="図 33">
            <a:extLst>
              <a:ext uri="{FF2B5EF4-FFF2-40B4-BE49-F238E27FC236}">
                <a16:creationId xmlns:a16="http://schemas.microsoft.com/office/drawing/2014/main" id="{174D23EB-21D6-197B-858F-CB860B55E6E1}"/>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4258491" y="5486377"/>
            <a:ext cx="682091" cy="682091"/>
          </a:xfrm>
          <a:prstGeom prst="rect">
            <a:avLst/>
          </a:prstGeom>
        </p:spPr>
      </p:pic>
    </p:spTree>
    <p:extLst>
      <p:ext uri="{BB962C8B-B14F-4D97-AF65-F5344CB8AC3E}">
        <p14:creationId xmlns:p14="http://schemas.microsoft.com/office/powerpoint/2010/main" val="4224524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6183C05-DC6C-AA0C-55BF-961579D1DCDF}"/>
              </a:ext>
            </a:extLst>
          </p:cNvPr>
          <p:cNvCxnSpPr>
            <a:cxnSpLocks/>
          </p:cNvCxnSpPr>
          <p:nvPr/>
        </p:nvCxnSpPr>
        <p:spPr>
          <a:xfrm>
            <a:off x="390525" y="666750"/>
            <a:ext cx="836295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6FE1B6FF-375A-F638-08F2-618C2D5E6D92}"/>
              </a:ext>
            </a:extLst>
          </p:cNvPr>
          <p:cNvSpPr txBox="1"/>
          <p:nvPr/>
        </p:nvSpPr>
        <p:spPr>
          <a:xfrm>
            <a:off x="390525" y="171617"/>
            <a:ext cx="8185150" cy="449739"/>
          </a:xfrm>
          <a:prstGeom prst="rect">
            <a:avLst/>
          </a:prstGeom>
          <a:noFill/>
        </p:spPr>
        <p:txBody>
          <a:bodyPr wrap="square">
            <a:spAutoFit/>
          </a:bodyPr>
          <a:lstStyle/>
          <a:p>
            <a:pPr>
              <a:lnSpc>
                <a:spcPct val="150000"/>
              </a:lnSpc>
            </a:pPr>
            <a:r>
              <a:rPr lang="ja-JP" altLang="en-US" sz="1800" dirty="0">
                <a:latin typeface="Meiryo UI" panose="020B0604030504040204" pitchFamily="50" charset="-128"/>
                <a:ea typeface="Meiryo UI" panose="020B0604030504040204" pitchFamily="50" charset="-128"/>
              </a:rPr>
              <a:t>企画のビジョン</a:t>
            </a:r>
            <a:endParaRPr lang="en-US" altLang="ja-JP"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3BBC440C-0E55-EC3A-0A88-3CAE15DA741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8376135" y="196947"/>
            <a:ext cx="399079" cy="399079"/>
          </a:xfrm>
          <a:prstGeom prst="rect">
            <a:avLst/>
          </a:prstGeom>
        </p:spPr>
      </p:pic>
      <p:sp>
        <p:nvSpPr>
          <p:cNvPr id="6" name="フッター プレースホルダー 5">
            <a:extLst>
              <a:ext uri="{FF2B5EF4-FFF2-40B4-BE49-F238E27FC236}">
                <a16:creationId xmlns:a16="http://schemas.microsoft.com/office/drawing/2014/main" id="{716F0D35-F48D-F421-765F-4D5B53C27579}"/>
              </a:ext>
            </a:extLst>
          </p:cNvPr>
          <p:cNvSpPr>
            <a:spLocks noGrp="1"/>
          </p:cNvSpPr>
          <p:nvPr>
            <p:ph type="ftr" sz="quarter" idx="11"/>
          </p:nvPr>
        </p:nvSpPr>
        <p:spPr/>
        <p:txBody>
          <a:bodyPr/>
          <a:lstStyle/>
          <a:p>
            <a:r>
              <a:rPr lang="en-US" altLang="ja-JP" sz="800" dirty="0">
                <a:solidFill>
                  <a:srgbClr val="330B09"/>
                </a:solidFill>
                <a:latin typeface="Yu Gothic" panose="020B0400000000000000" pitchFamily="50" charset="-128"/>
              </a:rPr>
              <a:t>© 20</a:t>
            </a:r>
            <a:r>
              <a:rPr lang="ja-JP" altLang="en-US" sz="800" dirty="0">
                <a:solidFill>
                  <a:srgbClr val="330B09"/>
                </a:solidFill>
                <a:latin typeface="Yu Gothic" panose="020B0400000000000000" pitchFamily="50" charset="-128"/>
              </a:rPr>
              <a:t>○〇 </a:t>
            </a:r>
            <a:r>
              <a:rPr lang="en-US" altLang="ja-JP" sz="800" dirty="0" err="1">
                <a:solidFill>
                  <a:srgbClr val="330B09"/>
                </a:solidFill>
                <a:latin typeface="Yu Gothic" panose="020B0400000000000000" pitchFamily="50" charset="-128"/>
              </a:rPr>
              <a:t>Kikaku</a:t>
            </a:r>
            <a:r>
              <a:rPr lang="en-US" altLang="ja-JP" sz="800" dirty="0">
                <a:solidFill>
                  <a:srgbClr val="330B09"/>
                </a:solidFill>
                <a:latin typeface="Yu Gothic" panose="020B0400000000000000" pitchFamily="50" charset="-128"/>
              </a:rPr>
              <a:t> </a:t>
            </a:r>
            <a:r>
              <a:rPr lang="en-US" altLang="ja-JP" sz="800" dirty="0" err="1">
                <a:solidFill>
                  <a:srgbClr val="330B09"/>
                </a:solidFill>
                <a:latin typeface="Yu Gothic" panose="020B0400000000000000" pitchFamily="50" charset="-128"/>
              </a:rPr>
              <a:t>Warks</a:t>
            </a:r>
            <a:r>
              <a:rPr lang="en-US" altLang="ja-JP" sz="800" dirty="0">
                <a:solidFill>
                  <a:srgbClr val="330B09"/>
                </a:solidFill>
                <a:latin typeface="Yu Gothic" panose="020B0400000000000000" pitchFamily="50" charset="-128"/>
              </a:rPr>
              <a:t> inc.</a:t>
            </a:r>
            <a:endParaRPr kumimoji="1" lang="ja-JP" altLang="en-US" sz="800" dirty="0"/>
          </a:p>
        </p:txBody>
      </p:sp>
      <p:sp>
        <p:nvSpPr>
          <p:cNvPr id="7" name="スライド番号プレースホルダー 6">
            <a:extLst>
              <a:ext uri="{FF2B5EF4-FFF2-40B4-BE49-F238E27FC236}">
                <a16:creationId xmlns:a16="http://schemas.microsoft.com/office/drawing/2014/main" id="{5AC03070-3ED0-3501-7257-90BD279E5E9F}"/>
              </a:ext>
            </a:extLst>
          </p:cNvPr>
          <p:cNvSpPr>
            <a:spLocks noGrp="1"/>
          </p:cNvSpPr>
          <p:nvPr>
            <p:ph type="sldNum" sz="quarter" idx="12"/>
          </p:nvPr>
        </p:nvSpPr>
        <p:spPr/>
        <p:txBody>
          <a:bodyPr/>
          <a:lstStyle/>
          <a:p>
            <a:r>
              <a:rPr kumimoji="1" lang="en-US" altLang="ja-JP" dirty="0"/>
              <a:t>2</a:t>
            </a:r>
            <a:endParaRPr kumimoji="1" lang="ja-JP" altLang="en-US" dirty="0"/>
          </a:p>
        </p:txBody>
      </p:sp>
      <p:sp>
        <p:nvSpPr>
          <p:cNvPr id="11" name="Google Shape;216;p20">
            <a:extLst>
              <a:ext uri="{FF2B5EF4-FFF2-40B4-BE49-F238E27FC236}">
                <a16:creationId xmlns:a16="http://schemas.microsoft.com/office/drawing/2014/main" id="{C925ED17-7979-AC93-BE17-B78423BDA79D}"/>
              </a:ext>
            </a:extLst>
          </p:cNvPr>
          <p:cNvSpPr txBox="1"/>
          <p:nvPr/>
        </p:nvSpPr>
        <p:spPr>
          <a:xfrm>
            <a:off x="390526" y="1678100"/>
            <a:ext cx="8362950" cy="1862026"/>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3200" dirty="0">
                <a:solidFill>
                  <a:srgbClr val="262626"/>
                </a:solidFill>
                <a:latin typeface="Meiryo UI" panose="020B0604030504040204" pitchFamily="50" charset="-128"/>
                <a:ea typeface="Meiryo UI" panose="020B0604030504040204" pitchFamily="50" charset="-128"/>
                <a:cs typeface="Meiryo"/>
                <a:sym typeface="Meiryo"/>
              </a:rPr>
              <a:t>企画のビジョン</a:t>
            </a:r>
            <a:endParaRPr sz="32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40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40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40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4000" dirty="0">
              <a:solidFill>
                <a:srgbClr val="262626"/>
              </a:solidFill>
              <a:latin typeface="Meiryo UI" panose="020B0604030504040204" pitchFamily="50" charset="-128"/>
              <a:ea typeface="Meiryo UI" panose="020B0604030504040204" pitchFamily="50" charset="-128"/>
              <a:cs typeface="Meiryo"/>
              <a:sym typeface="Meiryo"/>
            </a:endParaRPr>
          </a:p>
        </p:txBody>
      </p:sp>
      <p:pic>
        <p:nvPicPr>
          <p:cNvPr id="30" name="図 29">
            <a:extLst>
              <a:ext uri="{FF2B5EF4-FFF2-40B4-BE49-F238E27FC236}">
                <a16:creationId xmlns:a16="http://schemas.microsoft.com/office/drawing/2014/main" id="{AB3DDA55-922D-1EFC-9457-EC3C5191BD28}"/>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57875" y="3829050"/>
            <a:ext cx="2628252" cy="2019302"/>
          </a:xfrm>
          <a:prstGeom prst="rect">
            <a:avLst/>
          </a:prstGeom>
        </p:spPr>
      </p:pic>
    </p:spTree>
    <p:extLst>
      <p:ext uri="{BB962C8B-B14F-4D97-AF65-F5344CB8AC3E}">
        <p14:creationId xmlns:p14="http://schemas.microsoft.com/office/powerpoint/2010/main" val="3516375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6183C05-DC6C-AA0C-55BF-961579D1DCDF}"/>
              </a:ext>
            </a:extLst>
          </p:cNvPr>
          <p:cNvCxnSpPr>
            <a:cxnSpLocks/>
          </p:cNvCxnSpPr>
          <p:nvPr/>
        </p:nvCxnSpPr>
        <p:spPr>
          <a:xfrm>
            <a:off x="390525" y="666750"/>
            <a:ext cx="836295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6FE1B6FF-375A-F638-08F2-618C2D5E6D92}"/>
              </a:ext>
            </a:extLst>
          </p:cNvPr>
          <p:cNvSpPr txBox="1"/>
          <p:nvPr/>
        </p:nvSpPr>
        <p:spPr>
          <a:xfrm>
            <a:off x="390525" y="171617"/>
            <a:ext cx="8185150" cy="449739"/>
          </a:xfrm>
          <a:prstGeom prst="rect">
            <a:avLst/>
          </a:prstGeom>
          <a:noFill/>
        </p:spPr>
        <p:txBody>
          <a:bodyPr wrap="square">
            <a:spAutoFit/>
          </a:bodyPr>
          <a:lstStyle/>
          <a:p>
            <a:pPr>
              <a:lnSpc>
                <a:spcPct val="150000"/>
              </a:lnSpc>
            </a:pPr>
            <a:r>
              <a:rPr lang="ja-JP" altLang="en-US" sz="1800" dirty="0">
                <a:latin typeface="Meiryo UI" panose="020B0604030504040204" pitchFamily="50" charset="-128"/>
                <a:ea typeface="Meiryo UI" panose="020B0604030504040204" pitchFamily="50" charset="-128"/>
              </a:rPr>
              <a:t>商品の概要</a:t>
            </a:r>
            <a:endParaRPr lang="en-US" altLang="ja-JP"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3BBC440C-0E55-EC3A-0A88-3CAE15DA741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8376135" y="196947"/>
            <a:ext cx="399079" cy="399079"/>
          </a:xfrm>
          <a:prstGeom prst="rect">
            <a:avLst/>
          </a:prstGeom>
        </p:spPr>
      </p:pic>
      <p:sp>
        <p:nvSpPr>
          <p:cNvPr id="6" name="フッター プレースホルダー 5">
            <a:extLst>
              <a:ext uri="{FF2B5EF4-FFF2-40B4-BE49-F238E27FC236}">
                <a16:creationId xmlns:a16="http://schemas.microsoft.com/office/drawing/2014/main" id="{716F0D35-F48D-F421-765F-4D5B53C27579}"/>
              </a:ext>
            </a:extLst>
          </p:cNvPr>
          <p:cNvSpPr>
            <a:spLocks noGrp="1"/>
          </p:cNvSpPr>
          <p:nvPr>
            <p:ph type="ftr" sz="quarter" idx="11"/>
          </p:nvPr>
        </p:nvSpPr>
        <p:spPr/>
        <p:txBody>
          <a:bodyPr/>
          <a:lstStyle/>
          <a:p>
            <a:r>
              <a:rPr lang="en-US" altLang="ja-JP" sz="800" dirty="0">
                <a:solidFill>
                  <a:srgbClr val="330B09"/>
                </a:solidFill>
                <a:latin typeface="Yu Gothic" panose="020B0400000000000000" pitchFamily="50" charset="-128"/>
              </a:rPr>
              <a:t>© 20</a:t>
            </a:r>
            <a:r>
              <a:rPr lang="ja-JP" altLang="en-US" sz="800" dirty="0">
                <a:solidFill>
                  <a:srgbClr val="330B09"/>
                </a:solidFill>
                <a:latin typeface="Yu Gothic" panose="020B0400000000000000" pitchFamily="50" charset="-128"/>
              </a:rPr>
              <a:t>○〇 </a:t>
            </a:r>
            <a:r>
              <a:rPr lang="en-US" altLang="ja-JP" sz="800" dirty="0" err="1">
                <a:solidFill>
                  <a:srgbClr val="330B09"/>
                </a:solidFill>
                <a:latin typeface="Yu Gothic" panose="020B0400000000000000" pitchFamily="50" charset="-128"/>
              </a:rPr>
              <a:t>Kikaku</a:t>
            </a:r>
            <a:r>
              <a:rPr lang="en-US" altLang="ja-JP" sz="800" dirty="0">
                <a:solidFill>
                  <a:srgbClr val="330B09"/>
                </a:solidFill>
                <a:latin typeface="Yu Gothic" panose="020B0400000000000000" pitchFamily="50" charset="-128"/>
              </a:rPr>
              <a:t> </a:t>
            </a:r>
            <a:r>
              <a:rPr lang="en-US" altLang="ja-JP" sz="800" dirty="0" err="1">
                <a:solidFill>
                  <a:srgbClr val="330B09"/>
                </a:solidFill>
                <a:latin typeface="Yu Gothic" panose="020B0400000000000000" pitchFamily="50" charset="-128"/>
              </a:rPr>
              <a:t>Warks</a:t>
            </a:r>
            <a:r>
              <a:rPr lang="en-US" altLang="ja-JP" sz="800" dirty="0">
                <a:solidFill>
                  <a:srgbClr val="330B09"/>
                </a:solidFill>
                <a:latin typeface="Yu Gothic" panose="020B0400000000000000" pitchFamily="50" charset="-128"/>
              </a:rPr>
              <a:t> inc.</a:t>
            </a:r>
            <a:endParaRPr kumimoji="1" lang="ja-JP" altLang="en-US" sz="800" dirty="0"/>
          </a:p>
        </p:txBody>
      </p:sp>
      <p:sp>
        <p:nvSpPr>
          <p:cNvPr id="7" name="スライド番号プレースホルダー 6">
            <a:extLst>
              <a:ext uri="{FF2B5EF4-FFF2-40B4-BE49-F238E27FC236}">
                <a16:creationId xmlns:a16="http://schemas.microsoft.com/office/drawing/2014/main" id="{5AC03070-3ED0-3501-7257-90BD279E5E9F}"/>
              </a:ext>
            </a:extLst>
          </p:cNvPr>
          <p:cNvSpPr>
            <a:spLocks noGrp="1"/>
          </p:cNvSpPr>
          <p:nvPr>
            <p:ph type="sldNum" sz="quarter" idx="12"/>
          </p:nvPr>
        </p:nvSpPr>
        <p:spPr/>
        <p:txBody>
          <a:bodyPr/>
          <a:lstStyle/>
          <a:p>
            <a:r>
              <a:rPr kumimoji="1" lang="en-US" altLang="ja-JP" dirty="0"/>
              <a:t>3</a:t>
            </a:r>
            <a:endParaRPr kumimoji="1" lang="ja-JP" altLang="en-US" dirty="0"/>
          </a:p>
        </p:txBody>
      </p:sp>
      <p:sp>
        <p:nvSpPr>
          <p:cNvPr id="9" name="Google Shape;265;p20">
            <a:extLst>
              <a:ext uri="{FF2B5EF4-FFF2-40B4-BE49-F238E27FC236}">
                <a16:creationId xmlns:a16="http://schemas.microsoft.com/office/drawing/2014/main" id="{A515D99A-8171-A0C9-3663-232DD0617BF5}"/>
              </a:ext>
            </a:extLst>
          </p:cNvPr>
          <p:cNvSpPr txBox="1"/>
          <p:nvPr/>
        </p:nvSpPr>
        <p:spPr>
          <a:xfrm>
            <a:off x="390525" y="4137991"/>
            <a:ext cx="4259125" cy="2218361"/>
          </a:xfrm>
          <a:prstGeom prst="rect">
            <a:avLst/>
          </a:prstGeom>
          <a:noFill/>
          <a:ln>
            <a:solidFill>
              <a:srgbClr val="002060"/>
            </a:solidFill>
          </a:ln>
        </p:spPr>
        <p:txBody>
          <a:bodyPr spcFirstLastPara="1" wrap="square" lIns="91425" tIns="91425" rIns="91425" bIns="91425" anchor="t" anchorCtr="0">
            <a:noAutofit/>
          </a:bodyPr>
          <a:lstStyle/>
          <a:p>
            <a:pPr marL="0" marR="0" lvl="0" indent="0" algn="l" rtl="0">
              <a:spcBef>
                <a:spcPts val="0"/>
              </a:spcBef>
              <a:spcAft>
                <a:spcPts val="0"/>
              </a:spcAft>
              <a:buNone/>
            </a:pPr>
            <a:r>
              <a:rPr lang="ja" sz="1200" b="1" dirty="0">
                <a:solidFill>
                  <a:srgbClr val="434343"/>
                </a:solidFill>
                <a:latin typeface="Meiryo UI" panose="020B0604030504040204" pitchFamily="50" charset="-128"/>
                <a:ea typeface="Meiryo UI" panose="020B0604030504040204" pitchFamily="50" charset="-128"/>
                <a:cs typeface="Meiryo"/>
                <a:sym typeface="Meiryo"/>
              </a:rPr>
              <a:t>ターゲット</a:t>
            </a:r>
            <a:endParaRPr sz="1200" b="1"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 sz="1200" dirty="0">
                <a:solidFill>
                  <a:srgbClr val="434343"/>
                </a:solidFill>
                <a:latin typeface="Meiryo UI" panose="020B0604030504040204" pitchFamily="50" charset="-128"/>
                <a:ea typeface="Meiryo UI" panose="020B0604030504040204" pitchFamily="50" charset="-128"/>
                <a:cs typeface="Meiryo"/>
                <a:sym typeface="Meiryo"/>
              </a:rPr>
              <a:t>年齢：</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 sz="1200" dirty="0">
                <a:solidFill>
                  <a:srgbClr val="434343"/>
                </a:solidFill>
                <a:latin typeface="Meiryo UI" panose="020B0604030504040204" pitchFamily="50" charset="-128"/>
                <a:ea typeface="Meiryo UI" panose="020B0604030504040204" pitchFamily="50" charset="-128"/>
                <a:cs typeface="Meiryo"/>
                <a:sym typeface="Meiryo"/>
              </a:rPr>
              <a:t>性別：</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〇〇〇〇〇〇〇〇〇〇〇〇〇</a:t>
            </a:r>
            <a:endParaRPr lang="en-US" altLang="ja"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居住：〇〇〇〇〇〇〇〇〇〇〇〇〇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年収：〇〇〇〇〇〇〇〇〇〇〇〇〇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 sz="1200" dirty="0">
                <a:solidFill>
                  <a:srgbClr val="434343"/>
                </a:solidFill>
                <a:latin typeface="Meiryo UI" panose="020B0604030504040204" pitchFamily="50" charset="-128"/>
                <a:ea typeface="Meiryo UI" panose="020B0604030504040204" pitchFamily="50" charset="-128"/>
                <a:cs typeface="Meiryo"/>
                <a:sym typeface="Meiryo"/>
              </a:rPr>
              <a:t>趣味嗜好：</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　　　　　　　 〇〇〇〇〇〇〇〇〇〇〇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その他情報</a:t>
            </a:r>
            <a:r>
              <a:rPr lang="ja" sz="1200" dirty="0">
                <a:solidFill>
                  <a:srgbClr val="434343"/>
                </a:solidFill>
                <a:latin typeface="Meiryo UI" panose="020B0604030504040204" pitchFamily="50" charset="-128"/>
                <a:ea typeface="Meiryo UI" panose="020B0604030504040204" pitchFamily="50" charset="-128"/>
                <a:cs typeface="Meiryo"/>
                <a:sym typeface="Meiryo"/>
              </a:rPr>
              <a:t>：</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en-US" altLang="ja-JP" sz="1200" dirty="0">
                <a:solidFill>
                  <a:srgbClr val="434343"/>
                </a:solidFill>
                <a:latin typeface="Meiryo UI" panose="020B0604030504040204" pitchFamily="50" charset="-128"/>
                <a:ea typeface="Meiryo UI" panose="020B0604030504040204" pitchFamily="50" charset="-128"/>
                <a:cs typeface="Meiryo"/>
                <a:sym typeface="Meiryo"/>
              </a:rPr>
              <a:t>                </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購入する心理</a:t>
            </a:r>
            <a:r>
              <a:rPr lang="ja" sz="1200" dirty="0">
                <a:solidFill>
                  <a:srgbClr val="434343"/>
                </a:solidFill>
                <a:latin typeface="Meiryo UI" panose="020B0604030504040204" pitchFamily="50" charset="-128"/>
                <a:ea typeface="Meiryo UI" panose="020B0604030504040204" pitchFamily="50" charset="-128"/>
                <a:cs typeface="Meiryo"/>
                <a:sym typeface="Meiryo"/>
              </a:rPr>
              <a:t>：</a:t>
            </a: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                   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p:txBody>
      </p:sp>
      <p:cxnSp>
        <p:nvCxnSpPr>
          <p:cNvPr id="12" name="Google Shape;264;p20">
            <a:extLst>
              <a:ext uri="{FF2B5EF4-FFF2-40B4-BE49-F238E27FC236}">
                <a16:creationId xmlns:a16="http://schemas.microsoft.com/office/drawing/2014/main" id="{7D5C0B5E-FF3C-1266-045B-847EC9CFB43B}"/>
              </a:ext>
            </a:extLst>
          </p:cNvPr>
          <p:cNvCxnSpPr>
            <a:cxnSpLocks/>
          </p:cNvCxnSpPr>
          <p:nvPr/>
        </p:nvCxnSpPr>
        <p:spPr>
          <a:xfrm>
            <a:off x="390525" y="1274929"/>
            <a:ext cx="8384689" cy="0"/>
          </a:xfrm>
          <a:prstGeom prst="straightConnector1">
            <a:avLst/>
          </a:prstGeom>
          <a:noFill/>
          <a:ln w="28575" cap="flat" cmpd="sng">
            <a:solidFill>
              <a:srgbClr val="000000"/>
            </a:solidFill>
            <a:prstDash val="dash"/>
            <a:round/>
            <a:headEnd type="none" w="med" len="med"/>
            <a:tailEnd type="none" w="med" len="med"/>
          </a:ln>
        </p:spPr>
      </p:cxnSp>
      <p:sp>
        <p:nvSpPr>
          <p:cNvPr id="16" name="テキスト ボックス 15">
            <a:extLst>
              <a:ext uri="{FF2B5EF4-FFF2-40B4-BE49-F238E27FC236}">
                <a16:creationId xmlns:a16="http://schemas.microsoft.com/office/drawing/2014/main" id="{AB56B586-7B71-8F0C-45DD-0107E10A5CDC}"/>
              </a:ext>
            </a:extLst>
          </p:cNvPr>
          <p:cNvSpPr txBox="1"/>
          <p:nvPr/>
        </p:nvSpPr>
        <p:spPr>
          <a:xfrm>
            <a:off x="450850" y="777190"/>
            <a:ext cx="8064500" cy="369332"/>
          </a:xfrm>
          <a:prstGeom prst="rect">
            <a:avLst/>
          </a:prstGeom>
          <a:noFill/>
        </p:spPr>
        <p:txBody>
          <a:bodyPr wrap="square">
            <a:spAutoFit/>
          </a:bodyPr>
          <a:lstStyle/>
          <a:p>
            <a:pPr algn="ctr"/>
            <a:r>
              <a:rPr lang="ja-JP" altLang="en-US" b="1" dirty="0">
                <a:solidFill>
                  <a:srgbClr val="434343"/>
                </a:solidFill>
                <a:latin typeface="Meiryo UI" panose="020B0604030504040204" pitchFamily="50" charset="-128"/>
                <a:ea typeface="Meiryo UI" panose="020B0604030504040204" pitchFamily="50" charset="-128"/>
                <a:cs typeface="Meiryo"/>
                <a:sym typeface="Meiryo"/>
              </a:rPr>
              <a:t>商品コンセプト〇〇〇〇〇〇〇〇〇〇〇〇〇〇〇〇〇〇〇〇〇〇〇〇</a:t>
            </a:r>
            <a:endParaRPr lang="en-US" altLang="ja-JP" b="1" dirty="0">
              <a:solidFill>
                <a:srgbClr val="434343"/>
              </a:solidFill>
              <a:latin typeface="Meiryo UI" panose="020B0604030504040204" pitchFamily="50" charset="-128"/>
              <a:ea typeface="Meiryo UI" panose="020B0604030504040204" pitchFamily="50" charset="-128"/>
              <a:cs typeface="Meiryo"/>
              <a:sym typeface="Meiryo"/>
            </a:endParaRPr>
          </a:p>
        </p:txBody>
      </p:sp>
      <p:sp>
        <p:nvSpPr>
          <p:cNvPr id="17" name="Google Shape;265;p20">
            <a:extLst>
              <a:ext uri="{FF2B5EF4-FFF2-40B4-BE49-F238E27FC236}">
                <a16:creationId xmlns:a16="http://schemas.microsoft.com/office/drawing/2014/main" id="{AF3961F4-BF62-C5DE-F71B-C3FB3764EA40}"/>
              </a:ext>
            </a:extLst>
          </p:cNvPr>
          <p:cNvSpPr txBox="1"/>
          <p:nvPr/>
        </p:nvSpPr>
        <p:spPr>
          <a:xfrm>
            <a:off x="4752975" y="1403336"/>
            <a:ext cx="4000500" cy="4953013"/>
          </a:xfrm>
          <a:prstGeom prst="rect">
            <a:avLst/>
          </a:prstGeom>
          <a:noFill/>
          <a:ln>
            <a:solidFill>
              <a:srgbClr val="073763"/>
            </a:solidFill>
          </a:ln>
        </p:spPr>
        <p:txBody>
          <a:bodyPr spcFirstLastPara="1" wrap="square" lIns="91425" tIns="91425" rIns="91425" bIns="91425" anchor="t" anchorCtr="0">
            <a:noAutofit/>
          </a:bodyPr>
          <a:lstStyle/>
          <a:p>
            <a:pPr marL="0" marR="0" lvl="0" indent="0" algn="l" rtl="0">
              <a:spcBef>
                <a:spcPts val="0"/>
              </a:spcBef>
              <a:spcAft>
                <a:spcPts val="0"/>
              </a:spcAft>
              <a:buNone/>
            </a:pPr>
            <a:r>
              <a:rPr lang="ja-JP" altLang="en-US" sz="1200" b="1" dirty="0">
                <a:solidFill>
                  <a:srgbClr val="434343"/>
                </a:solidFill>
                <a:latin typeface="Meiryo UI" panose="020B0604030504040204" pitchFamily="50" charset="-128"/>
                <a:ea typeface="Meiryo UI" panose="020B0604030504040204" pitchFamily="50" charset="-128"/>
                <a:cs typeface="Meiryo"/>
                <a:sym typeface="Meiryo"/>
              </a:rPr>
              <a:t>商品イメージ</a:t>
            </a:r>
            <a:endParaRPr sz="1200" b="1" dirty="0">
              <a:solidFill>
                <a:srgbClr val="434343"/>
              </a:solidFill>
              <a:latin typeface="Meiryo UI" panose="020B0604030504040204" pitchFamily="50" charset="-128"/>
              <a:ea typeface="Meiryo UI" panose="020B0604030504040204" pitchFamily="50" charset="-128"/>
              <a:cs typeface="Meiryo"/>
              <a:sym typeface="Meiryo"/>
            </a:endParaRPr>
          </a:p>
        </p:txBody>
      </p:sp>
      <p:sp>
        <p:nvSpPr>
          <p:cNvPr id="18" name="Google Shape;265;p20">
            <a:extLst>
              <a:ext uri="{FF2B5EF4-FFF2-40B4-BE49-F238E27FC236}">
                <a16:creationId xmlns:a16="http://schemas.microsoft.com/office/drawing/2014/main" id="{408665DD-DD93-A109-FCCF-EF7ECE8D6769}"/>
              </a:ext>
            </a:extLst>
          </p:cNvPr>
          <p:cNvSpPr txBox="1"/>
          <p:nvPr/>
        </p:nvSpPr>
        <p:spPr>
          <a:xfrm>
            <a:off x="390525" y="1403336"/>
            <a:ext cx="4259125" cy="2606245"/>
          </a:xfrm>
          <a:prstGeom prst="rect">
            <a:avLst/>
          </a:prstGeom>
          <a:noFill/>
          <a:ln>
            <a:solidFill>
              <a:srgbClr val="002060"/>
            </a:solidFill>
          </a:ln>
        </p:spPr>
        <p:txBody>
          <a:bodyPr spcFirstLastPara="1" wrap="square" lIns="91425" tIns="91425" rIns="91425" bIns="91425" anchor="t" anchorCtr="0">
            <a:noAutofit/>
          </a:bodyPr>
          <a:lstStyle/>
          <a:p>
            <a:pPr marL="0" marR="0" lvl="0" indent="0" algn="l" rtl="0">
              <a:spcBef>
                <a:spcPts val="0"/>
              </a:spcBef>
              <a:spcAft>
                <a:spcPts val="0"/>
              </a:spcAft>
              <a:buNone/>
            </a:pPr>
            <a:r>
              <a:rPr lang="ja-JP" altLang="en-US" sz="1200" b="1" dirty="0">
                <a:solidFill>
                  <a:srgbClr val="434343"/>
                </a:solidFill>
                <a:latin typeface="Meiryo UI" panose="020B0604030504040204" pitchFamily="50" charset="-128"/>
                <a:ea typeface="Meiryo UI" panose="020B0604030504040204" pitchFamily="50" charset="-128"/>
                <a:cs typeface="Meiryo"/>
                <a:sym typeface="Meiryo"/>
              </a:rPr>
              <a:t>商品概要</a:t>
            </a:r>
            <a:endParaRPr lang="en-US" altLang="ja-JP" sz="1200" b="1"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商品名：〇〇〇〇〇〇〇〇〇〇〇〇〇〇〇〇〇〇〇〇〇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サブタイトル：〇〇〇〇〇〇〇〇〇〇〇〇〇〇〇〇〇〇〇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訴求ポイント①：〇〇〇〇〇〇〇〇〇〇〇〇〇〇〇〇〇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訴求ポイント②：〇〇〇〇〇〇〇〇〇〇〇〇〇〇〇〇〇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訴求ポイント③：〇〇〇〇〇〇〇〇〇〇〇〇〇〇〇〇〇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ベネフィット：〇〇〇〇〇〇〇〇〇〇〇〇〇〇〇〇〇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販売価格：〇〇〇〇〇〇〇〇〇〇〇〇〇〇〇〇〇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販売場所：〇〇〇〇〇〇〇〇〇〇〇〇〇〇〇〇〇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競合商品：〇〇〇〇〇〇〇〇〇〇〇〇〇〇〇〇〇</a:t>
            </a:r>
            <a:endParaRPr lang="en-US" altLang="ja-JP" sz="1200" dirty="0">
              <a:solidFill>
                <a:srgbClr val="434343"/>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1200" dirty="0">
                <a:solidFill>
                  <a:srgbClr val="434343"/>
                </a:solidFill>
                <a:latin typeface="Meiryo UI" panose="020B0604030504040204" pitchFamily="50" charset="-128"/>
                <a:ea typeface="Meiryo UI" panose="020B0604030504040204" pitchFamily="50" charset="-128"/>
                <a:cs typeface="Meiryo"/>
                <a:sym typeface="Meiryo"/>
              </a:rPr>
              <a:t>差別化ポイント：〇〇〇〇〇〇〇〇〇〇〇〇〇〇〇〇〇</a:t>
            </a:r>
            <a:endParaRPr sz="1200" dirty="0">
              <a:solidFill>
                <a:srgbClr val="434343"/>
              </a:solidFill>
              <a:latin typeface="Meiryo UI" panose="020B0604030504040204" pitchFamily="50" charset="-128"/>
              <a:ea typeface="Meiryo UI" panose="020B0604030504040204" pitchFamily="50" charset="-128"/>
              <a:cs typeface="Meiryo"/>
              <a:sym typeface="Meiryo"/>
            </a:endParaRPr>
          </a:p>
        </p:txBody>
      </p:sp>
      <p:sp>
        <p:nvSpPr>
          <p:cNvPr id="19" name="正方形/長方形 18">
            <a:extLst>
              <a:ext uri="{FF2B5EF4-FFF2-40B4-BE49-F238E27FC236}">
                <a16:creationId xmlns:a16="http://schemas.microsoft.com/office/drawing/2014/main" id="{A74E6559-069C-2F28-38C3-C450B90A17A2}"/>
              </a:ext>
            </a:extLst>
          </p:cNvPr>
          <p:cNvSpPr/>
          <p:nvPr/>
        </p:nvSpPr>
        <p:spPr>
          <a:xfrm>
            <a:off x="3028950" y="4238224"/>
            <a:ext cx="1543050" cy="2017893"/>
          </a:xfrm>
          <a:prstGeom prst="rect">
            <a:avLst/>
          </a:prstGeom>
          <a:solidFill>
            <a:srgbClr val="00206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ターゲット</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イメージ</a:t>
            </a:r>
          </a:p>
        </p:txBody>
      </p:sp>
      <p:sp>
        <p:nvSpPr>
          <p:cNvPr id="20" name="正方形/長方形 19">
            <a:extLst>
              <a:ext uri="{FF2B5EF4-FFF2-40B4-BE49-F238E27FC236}">
                <a16:creationId xmlns:a16="http://schemas.microsoft.com/office/drawing/2014/main" id="{35CDA5CA-F932-9677-1599-C41DF2609DB7}"/>
              </a:ext>
            </a:extLst>
          </p:cNvPr>
          <p:cNvSpPr/>
          <p:nvPr/>
        </p:nvSpPr>
        <p:spPr>
          <a:xfrm>
            <a:off x="4851400" y="1754700"/>
            <a:ext cx="3797300" cy="2254881"/>
          </a:xfrm>
          <a:prstGeom prst="rect">
            <a:avLst/>
          </a:prstGeom>
          <a:solidFill>
            <a:srgbClr val="00206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商品イメージ</a:t>
            </a:r>
            <a:endParaRPr kumimoji="1" lang="en-US" altLang="ja-JP" dirty="0">
              <a:latin typeface="Meiryo UI" panose="020B0604030504040204" pitchFamily="50" charset="-128"/>
              <a:ea typeface="Meiryo UI" panose="020B0604030504040204" pitchFamily="50" charset="-128"/>
            </a:endParaRPr>
          </a:p>
          <a:p>
            <a:pPr algn="ct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全体像</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BE1AF16B-488E-5287-E49E-E1DFFE9D8313}"/>
              </a:ext>
            </a:extLst>
          </p:cNvPr>
          <p:cNvSpPr/>
          <p:nvPr/>
        </p:nvSpPr>
        <p:spPr>
          <a:xfrm>
            <a:off x="4851400" y="4238224"/>
            <a:ext cx="1841500" cy="2017893"/>
          </a:xfrm>
          <a:prstGeom prst="rect">
            <a:avLst/>
          </a:prstGeom>
          <a:solidFill>
            <a:srgbClr val="00206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商品イメージ</a:t>
            </a:r>
            <a:endParaRPr kumimoji="1" lang="en-US" altLang="ja-JP" dirty="0">
              <a:latin typeface="Meiryo UI" panose="020B0604030504040204" pitchFamily="50" charset="-128"/>
              <a:ea typeface="Meiryo UI" panose="020B0604030504040204" pitchFamily="50" charset="-128"/>
            </a:endParaRPr>
          </a:p>
          <a:p>
            <a:pPr algn="ct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詳細</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D9FB92EA-DAAF-A6F9-5E55-D24DD22DD544}"/>
              </a:ext>
            </a:extLst>
          </p:cNvPr>
          <p:cNvSpPr/>
          <p:nvPr/>
        </p:nvSpPr>
        <p:spPr>
          <a:xfrm>
            <a:off x="6802437" y="4238224"/>
            <a:ext cx="1841500" cy="2017893"/>
          </a:xfrm>
          <a:prstGeom prst="rect">
            <a:avLst/>
          </a:prstGeom>
          <a:solidFill>
            <a:srgbClr val="00206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商品イメージ</a:t>
            </a:r>
            <a:endParaRPr kumimoji="1" lang="en-US" altLang="ja-JP" dirty="0">
              <a:latin typeface="Meiryo UI" panose="020B0604030504040204" pitchFamily="50" charset="-128"/>
              <a:ea typeface="Meiryo UI" panose="020B0604030504040204" pitchFamily="50" charset="-128"/>
            </a:endParaRPr>
          </a:p>
          <a:p>
            <a:pPr algn="ct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利用シーン</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0039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6183C05-DC6C-AA0C-55BF-961579D1DCDF}"/>
              </a:ext>
            </a:extLst>
          </p:cNvPr>
          <p:cNvCxnSpPr>
            <a:cxnSpLocks/>
          </p:cNvCxnSpPr>
          <p:nvPr/>
        </p:nvCxnSpPr>
        <p:spPr>
          <a:xfrm>
            <a:off x="390525" y="666750"/>
            <a:ext cx="836295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6FE1B6FF-375A-F638-08F2-618C2D5E6D92}"/>
              </a:ext>
            </a:extLst>
          </p:cNvPr>
          <p:cNvSpPr txBox="1"/>
          <p:nvPr/>
        </p:nvSpPr>
        <p:spPr>
          <a:xfrm>
            <a:off x="390525" y="171617"/>
            <a:ext cx="8185150" cy="449739"/>
          </a:xfrm>
          <a:prstGeom prst="rect">
            <a:avLst/>
          </a:prstGeom>
          <a:noFill/>
        </p:spPr>
        <p:txBody>
          <a:bodyPr wrap="square">
            <a:spAutoFit/>
          </a:bodyPr>
          <a:lstStyle/>
          <a:p>
            <a:pPr>
              <a:lnSpc>
                <a:spcPct val="150000"/>
              </a:lnSpc>
            </a:pPr>
            <a:r>
              <a:rPr lang="ja-JP" altLang="en-US" sz="1800" dirty="0">
                <a:latin typeface="Meiryo UI" panose="020B0604030504040204" pitchFamily="50" charset="-128"/>
                <a:ea typeface="Meiryo UI" panose="020B0604030504040204" pitchFamily="50" charset="-128"/>
              </a:rPr>
              <a:t>販売戦略と施策の全体像</a:t>
            </a:r>
            <a:endParaRPr lang="en-US" altLang="ja-JP"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3BBC440C-0E55-EC3A-0A88-3CAE15DA741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8376135" y="196947"/>
            <a:ext cx="399079" cy="399079"/>
          </a:xfrm>
          <a:prstGeom prst="rect">
            <a:avLst/>
          </a:prstGeom>
        </p:spPr>
      </p:pic>
      <p:sp>
        <p:nvSpPr>
          <p:cNvPr id="6" name="フッター プレースホルダー 5">
            <a:extLst>
              <a:ext uri="{FF2B5EF4-FFF2-40B4-BE49-F238E27FC236}">
                <a16:creationId xmlns:a16="http://schemas.microsoft.com/office/drawing/2014/main" id="{716F0D35-F48D-F421-765F-4D5B53C27579}"/>
              </a:ext>
            </a:extLst>
          </p:cNvPr>
          <p:cNvSpPr>
            <a:spLocks noGrp="1"/>
          </p:cNvSpPr>
          <p:nvPr>
            <p:ph type="ftr" sz="quarter" idx="11"/>
          </p:nvPr>
        </p:nvSpPr>
        <p:spPr/>
        <p:txBody>
          <a:bodyPr/>
          <a:lstStyle/>
          <a:p>
            <a:r>
              <a:rPr lang="en-US" altLang="ja-JP" sz="800" dirty="0">
                <a:solidFill>
                  <a:srgbClr val="330B09"/>
                </a:solidFill>
                <a:latin typeface="Yu Gothic" panose="020B0400000000000000" pitchFamily="50" charset="-128"/>
              </a:rPr>
              <a:t>© 20</a:t>
            </a:r>
            <a:r>
              <a:rPr lang="ja-JP" altLang="en-US" sz="800" dirty="0">
                <a:solidFill>
                  <a:srgbClr val="330B09"/>
                </a:solidFill>
                <a:latin typeface="Yu Gothic" panose="020B0400000000000000" pitchFamily="50" charset="-128"/>
              </a:rPr>
              <a:t>○〇 </a:t>
            </a:r>
            <a:r>
              <a:rPr lang="en-US" altLang="ja-JP" sz="800" dirty="0" err="1">
                <a:solidFill>
                  <a:srgbClr val="330B09"/>
                </a:solidFill>
                <a:latin typeface="Yu Gothic" panose="020B0400000000000000" pitchFamily="50" charset="-128"/>
              </a:rPr>
              <a:t>Kikaku</a:t>
            </a:r>
            <a:r>
              <a:rPr lang="en-US" altLang="ja-JP" sz="800" dirty="0">
                <a:solidFill>
                  <a:srgbClr val="330B09"/>
                </a:solidFill>
                <a:latin typeface="Yu Gothic" panose="020B0400000000000000" pitchFamily="50" charset="-128"/>
              </a:rPr>
              <a:t> </a:t>
            </a:r>
            <a:r>
              <a:rPr lang="en-US" altLang="ja-JP" sz="800" dirty="0" err="1">
                <a:solidFill>
                  <a:srgbClr val="330B09"/>
                </a:solidFill>
                <a:latin typeface="Yu Gothic" panose="020B0400000000000000" pitchFamily="50" charset="-128"/>
              </a:rPr>
              <a:t>Warks</a:t>
            </a:r>
            <a:r>
              <a:rPr lang="en-US" altLang="ja-JP" sz="800" dirty="0">
                <a:solidFill>
                  <a:srgbClr val="330B09"/>
                </a:solidFill>
                <a:latin typeface="Yu Gothic" panose="020B0400000000000000" pitchFamily="50" charset="-128"/>
              </a:rPr>
              <a:t> inc.</a:t>
            </a:r>
            <a:endParaRPr kumimoji="1" lang="ja-JP" altLang="en-US" sz="800" dirty="0"/>
          </a:p>
        </p:txBody>
      </p:sp>
      <p:sp>
        <p:nvSpPr>
          <p:cNvPr id="7" name="スライド番号プレースホルダー 6">
            <a:extLst>
              <a:ext uri="{FF2B5EF4-FFF2-40B4-BE49-F238E27FC236}">
                <a16:creationId xmlns:a16="http://schemas.microsoft.com/office/drawing/2014/main" id="{5AC03070-3ED0-3501-7257-90BD279E5E9F}"/>
              </a:ext>
            </a:extLst>
          </p:cNvPr>
          <p:cNvSpPr>
            <a:spLocks noGrp="1"/>
          </p:cNvSpPr>
          <p:nvPr>
            <p:ph type="sldNum" sz="quarter" idx="12"/>
          </p:nvPr>
        </p:nvSpPr>
        <p:spPr/>
        <p:txBody>
          <a:bodyPr/>
          <a:lstStyle/>
          <a:p>
            <a:r>
              <a:rPr kumimoji="1" lang="en-US" altLang="ja-JP" dirty="0"/>
              <a:t>4</a:t>
            </a:r>
            <a:endParaRPr kumimoji="1" lang="ja-JP" altLang="en-US" dirty="0"/>
          </a:p>
        </p:txBody>
      </p:sp>
      <p:grpSp>
        <p:nvGrpSpPr>
          <p:cNvPr id="79" name="Google Shape;867;p32">
            <a:extLst>
              <a:ext uri="{FF2B5EF4-FFF2-40B4-BE49-F238E27FC236}">
                <a16:creationId xmlns:a16="http://schemas.microsoft.com/office/drawing/2014/main" id="{01F20384-A31A-F7CB-DADF-AF528C04323D}"/>
              </a:ext>
            </a:extLst>
          </p:cNvPr>
          <p:cNvGrpSpPr/>
          <p:nvPr/>
        </p:nvGrpSpPr>
        <p:grpSpPr>
          <a:xfrm>
            <a:off x="3622283" y="2380806"/>
            <a:ext cx="3267045" cy="1007423"/>
            <a:chOff x="2890525" y="1780125"/>
            <a:chExt cx="4809300" cy="1343230"/>
          </a:xfrm>
        </p:grpSpPr>
        <p:sp>
          <p:nvSpPr>
            <p:cNvPr id="80" name="Google Shape;868;p32">
              <a:extLst>
                <a:ext uri="{FF2B5EF4-FFF2-40B4-BE49-F238E27FC236}">
                  <a16:creationId xmlns:a16="http://schemas.microsoft.com/office/drawing/2014/main" id="{6AF0D398-C1B5-0675-B834-DBCB0CB70202}"/>
                </a:ext>
              </a:extLst>
            </p:cNvPr>
            <p:cNvSpPr/>
            <p:nvPr/>
          </p:nvSpPr>
          <p:spPr>
            <a:xfrm>
              <a:off x="2890525" y="1996855"/>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81" name="Google Shape;869;p32">
              <a:extLst>
                <a:ext uri="{FF2B5EF4-FFF2-40B4-BE49-F238E27FC236}">
                  <a16:creationId xmlns:a16="http://schemas.microsoft.com/office/drawing/2014/main" id="{063EE551-87B8-307A-D514-79CAB75B7AA0}"/>
                </a:ext>
              </a:extLst>
            </p:cNvPr>
            <p:cNvSpPr/>
            <p:nvPr/>
          </p:nvSpPr>
          <p:spPr>
            <a:xfrm>
              <a:off x="2890525" y="1780125"/>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200" b="1" dirty="0">
                  <a:solidFill>
                    <a:schemeClr val="bg1"/>
                  </a:solidFill>
                  <a:latin typeface="Meiryo UI" panose="020B0604030504040204" pitchFamily="50" charset="-128"/>
                  <a:ea typeface="Meiryo UI" panose="020B0604030504040204" pitchFamily="50" charset="-128"/>
                  <a:cs typeface="Meiryo"/>
                  <a:sym typeface="Meiryo"/>
                </a:rPr>
                <a:t>施策①例：商品の認知度向上の施策</a:t>
              </a:r>
            </a:p>
          </p:txBody>
        </p:sp>
      </p:grpSp>
      <p:sp>
        <p:nvSpPr>
          <p:cNvPr id="84" name="Google Shape;877;p32">
            <a:extLst>
              <a:ext uri="{FF2B5EF4-FFF2-40B4-BE49-F238E27FC236}">
                <a16:creationId xmlns:a16="http://schemas.microsoft.com/office/drawing/2014/main" id="{4319C0CA-A4A7-6CD9-B9F8-0D360504FE88}"/>
              </a:ext>
            </a:extLst>
          </p:cNvPr>
          <p:cNvSpPr/>
          <p:nvPr/>
        </p:nvSpPr>
        <p:spPr>
          <a:xfrm>
            <a:off x="7250960" y="2562477"/>
            <a:ext cx="1633950" cy="3101175"/>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endParaRPr sz="1350">
              <a:latin typeface="Meiryo UI" panose="020B0604030504040204" pitchFamily="50" charset="-128"/>
              <a:ea typeface="Meiryo UI" panose="020B0604030504040204" pitchFamily="50" charset="-128"/>
            </a:endParaRPr>
          </a:p>
        </p:txBody>
      </p:sp>
      <p:sp>
        <p:nvSpPr>
          <p:cNvPr id="85" name="Google Shape;878;p32">
            <a:extLst>
              <a:ext uri="{FF2B5EF4-FFF2-40B4-BE49-F238E27FC236}">
                <a16:creationId xmlns:a16="http://schemas.microsoft.com/office/drawing/2014/main" id="{445EF7B5-9E0D-A3E1-D4FD-7C00EBAE89AA}"/>
              </a:ext>
            </a:extLst>
          </p:cNvPr>
          <p:cNvSpPr/>
          <p:nvPr/>
        </p:nvSpPr>
        <p:spPr>
          <a:xfrm>
            <a:off x="1659479" y="2563587"/>
            <a:ext cx="1537425" cy="3101175"/>
          </a:xfrm>
          <a:prstGeom prst="roundRect">
            <a:avLst>
              <a:gd name="adj" fmla="val 0"/>
            </a:avLst>
          </a:prstGeom>
          <a:solidFill>
            <a:srgbClr val="FFFFFF"/>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endParaRPr sz="1350">
              <a:latin typeface="Meiryo UI" panose="020B0604030504040204" pitchFamily="50" charset="-128"/>
              <a:ea typeface="Meiryo UI" panose="020B0604030504040204" pitchFamily="50" charset="-128"/>
            </a:endParaRPr>
          </a:p>
        </p:txBody>
      </p:sp>
      <p:sp>
        <p:nvSpPr>
          <p:cNvPr id="86" name="Google Shape;880;p32">
            <a:extLst>
              <a:ext uri="{FF2B5EF4-FFF2-40B4-BE49-F238E27FC236}">
                <a16:creationId xmlns:a16="http://schemas.microsoft.com/office/drawing/2014/main" id="{3A69985B-99C0-2795-D8D3-3E1E8524D1B0}"/>
              </a:ext>
            </a:extLst>
          </p:cNvPr>
          <p:cNvSpPr/>
          <p:nvPr/>
        </p:nvSpPr>
        <p:spPr>
          <a:xfrm>
            <a:off x="7250973" y="2372742"/>
            <a:ext cx="1633950" cy="333000"/>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定量</a:t>
            </a:r>
            <a:r>
              <a:rPr lang="en-US" altLang="ja-JP" sz="1200" b="1" dirty="0">
                <a:solidFill>
                  <a:srgbClr val="FFFFFF"/>
                </a:solidFill>
                <a:latin typeface="Meiryo UI" panose="020B0604030504040204" pitchFamily="50" charset="-128"/>
                <a:ea typeface="Meiryo UI" panose="020B0604030504040204" pitchFamily="50" charset="-128"/>
                <a:cs typeface="Meiryo"/>
                <a:sym typeface="Meiryo"/>
              </a:rPr>
              <a:t>/</a:t>
            </a: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定性目標</a:t>
            </a:r>
            <a:endParaRPr sz="1200" b="1" dirty="0">
              <a:solidFill>
                <a:srgbClr val="FFFFFF"/>
              </a:solidFill>
              <a:latin typeface="Meiryo UI" panose="020B0604030504040204" pitchFamily="50" charset="-128"/>
              <a:ea typeface="Meiryo UI" panose="020B0604030504040204" pitchFamily="50" charset="-128"/>
              <a:cs typeface="Meiryo"/>
              <a:sym typeface="Meiryo"/>
            </a:endParaRPr>
          </a:p>
        </p:txBody>
      </p:sp>
      <p:sp>
        <p:nvSpPr>
          <p:cNvPr id="87" name="Google Shape;882;p32">
            <a:extLst>
              <a:ext uri="{FF2B5EF4-FFF2-40B4-BE49-F238E27FC236}">
                <a16:creationId xmlns:a16="http://schemas.microsoft.com/office/drawing/2014/main" id="{72210280-D2C8-0B01-9ADB-C959A87C9EDD}"/>
              </a:ext>
            </a:extLst>
          </p:cNvPr>
          <p:cNvSpPr/>
          <p:nvPr/>
        </p:nvSpPr>
        <p:spPr>
          <a:xfrm>
            <a:off x="1664723" y="2372742"/>
            <a:ext cx="1537425" cy="333000"/>
          </a:xfrm>
          <a:prstGeom prst="roundRect">
            <a:avLst>
              <a:gd name="adj" fmla="val 0"/>
            </a:avLst>
          </a:prstGeom>
          <a:solidFill>
            <a:srgbClr val="073763"/>
          </a:solid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ターゲット</a:t>
            </a:r>
          </a:p>
        </p:txBody>
      </p:sp>
      <p:sp>
        <p:nvSpPr>
          <p:cNvPr id="88" name="Google Shape;887;p32">
            <a:extLst>
              <a:ext uri="{FF2B5EF4-FFF2-40B4-BE49-F238E27FC236}">
                <a16:creationId xmlns:a16="http://schemas.microsoft.com/office/drawing/2014/main" id="{91CDC8F4-C834-104A-54C6-E36379453F8C}"/>
              </a:ext>
            </a:extLst>
          </p:cNvPr>
          <p:cNvSpPr/>
          <p:nvPr/>
        </p:nvSpPr>
        <p:spPr>
          <a:xfrm rot="5400000">
            <a:off x="3248021" y="2888880"/>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89" name="Google Shape;888;p32">
            <a:extLst>
              <a:ext uri="{FF2B5EF4-FFF2-40B4-BE49-F238E27FC236}">
                <a16:creationId xmlns:a16="http://schemas.microsoft.com/office/drawing/2014/main" id="{19C17DCE-1EFB-4B41-9D73-AEBF7F569E13}"/>
              </a:ext>
            </a:extLst>
          </p:cNvPr>
          <p:cNvSpPr/>
          <p:nvPr/>
        </p:nvSpPr>
        <p:spPr>
          <a:xfrm rot="5400000">
            <a:off x="3248021" y="5152371"/>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92" name="Google Shape;897;p32">
            <a:extLst>
              <a:ext uri="{FF2B5EF4-FFF2-40B4-BE49-F238E27FC236}">
                <a16:creationId xmlns:a16="http://schemas.microsoft.com/office/drawing/2014/main" id="{D1BB3BDA-13F8-6CF0-8D90-868C66C59846}"/>
              </a:ext>
            </a:extLst>
          </p:cNvPr>
          <p:cNvSpPr txBox="1"/>
          <p:nvPr/>
        </p:nvSpPr>
        <p:spPr>
          <a:xfrm>
            <a:off x="1647023" y="4525878"/>
            <a:ext cx="1555200" cy="271125"/>
          </a:xfrm>
          <a:prstGeom prst="rect">
            <a:avLst/>
          </a:prstGeom>
          <a:noFill/>
          <a:ln>
            <a:noFill/>
          </a:ln>
        </p:spPr>
        <p:txBody>
          <a:bodyPr spcFirstLastPara="1" wrap="square" lIns="68569" tIns="68569" rIns="68569" bIns="68569" anchor="t" anchorCtr="0">
            <a:noAutofit/>
          </a:bodyPr>
          <a:lstStyle/>
          <a:p>
            <a:r>
              <a:rPr lang="ja" altLang="en-US" sz="1200" b="1" dirty="0">
                <a:solidFill>
                  <a:srgbClr val="434343"/>
                </a:solidFill>
                <a:latin typeface="Meiryo UI" panose="020B0604030504040204" pitchFamily="50" charset="-128"/>
                <a:ea typeface="Meiryo UI" panose="020B0604030504040204" pitchFamily="50" charset="-128"/>
              </a:rPr>
              <a:t>①</a:t>
            </a:r>
            <a:r>
              <a:rPr lang="ja-JP" altLang="en-US" sz="1200" b="1" dirty="0">
                <a:solidFill>
                  <a:srgbClr val="434343"/>
                </a:solidFill>
                <a:latin typeface="Meiryo UI" panose="020B0604030504040204" pitchFamily="50" charset="-128"/>
                <a:ea typeface="Meiryo UI" panose="020B0604030504040204" pitchFamily="50" charset="-128"/>
              </a:rPr>
              <a:t>○○○○</a:t>
            </a:r>
            <a:endParaRPr lang="en-US" altLang="ja-JP" sz="1200" b="1" dirty="0">
              <a:solidFill>
                <a:srgbClr val="434343"/>
              </a:solidFill>
              <a:latin typeface="Meiryo UI" panose="020B0604030504040204" pitchFamily="50" charset="-128"/>
              <a:ea typeface="Meiryo UI" panose="020B0604030504040204" pitchFamily="50" charset="-128"/>
            </a:endParaRPr>
          </a:p>
          <a:p>
            <a:r>
              <a:rPr lang="ja-JP" altLang="en-US" sz="1200" b="1" dirty="0">
                <a:solidFill>
                  <a:srgbClr val="434343"/>
                </a:solidFill>
                <a:latin typeface="Meiryo UI" panose="020B0604030504040204" pitchFamily="50" charset="-128"/>
                <a:ea typeface="Meiryo UI" panose="020B0604030504040204" pitchFamily="50" charset="-128"/>
              </a:rPr>
              <a:t>②○○○○ </a:t>
            </a:r>
            <a:endParaRPr lang="en-US" altLang="ja-JP" sz="1200" b="1" dirty="0">
              <a:solidFill>
                <a:srgbClr val="434343"/>
              </a:solidFill>
              <a:latin typeface="Meiryo UI" panose="020B0604030504040204" pitchFamily="50" charset="-128"/>
              <a:ea typeface="Meiryo UI" panose="020B0604030504040204" pitchFamily="50" charset="-128"/>
            </a:endParaRPr>
          </a:p>
          <a:p>
            <a:r>
              <a:rPr lang="ja-JP" altLang="en-US" sz="1200" b="1" dirty="0">
                <a:solidFill>
                  <a:srgbClr val="434343"/>
                </a:solidFill>
                <a:latin typeface="Meiryo UI" panose="020B0604030504040204" pitchFamily="50" charset="-128"/>
                <a:ea typeface="Meiryo UI" panose="020B0604030504040204" pitchFamily="50" charset="-128"/>
              </a:rPr>
              <a:t>③○○○○ </a:t>
            </a:r>
            <a:endParaRPr lang="en-US" altLang="ja-JP" sz="1200" b="1" dirty="0">
              <a:solidFill>
                <a:srgbClr val="434343"/>
              </a:solidFill>
              <a:latin typeface="Meiryo UI" panose="020B0604030504040204" pitchFamily="50" charset="-128"/>
              <a:ea typeface="Meiryo UI" panose="020B0604030504040204" pitchFamily="50" charset="-128"/>
            </a:endParaRPr>
          </a:p>
          <a:p>
            <a:r>
              <a:rPr lang="ja-JP" altLang="en-US" sz="1200" b="1" dirty="0">
                <a:solidFill>
                  <a:srgbClr val="434343"/>
                </a:solidFill>
                <a:latin typeface="Meiryo UI" panose="020B0604030504040204" pitchFamily="50" charset="-128"/>
                <a:ea typeface="Meiryo UI" panose="020B0604030504040204" pitchFamily="50" charset="-128"/>
              </a:rPr>
              <a:t>④○○○○</a:t>
            </a:r>
            <a:endParaRPr sz="1200" b="1" dirty="0">
              <a:solidFill>
                <a:srgbClr val="434343"/>
              </a:solidFill>
              <a:latin typeface="Meiryo UI" panose="020B0604030504040204" pitchFamily="50" charset="-128"/>
              <a:ea typeface="Meiryo UI" panose="020B0604030504040204" pitchFamily="50" charset="-128"/>
            </a:endParaRPr>
          </a:p>
        </p:txBody>
      </p:sp>
      <p:sp>
        <p:nvSpPr>
          <p:cNvPr id="93" name="Google Shape;899;p32">
            <a:extLst>
              <a:ext uri="{FF2B5EF4-FFF2-40B4-BE49-F238E27FC236}">
                <a16:creationId xmlns:a16="http://schemas.microsoft.com/office/drawing/2014/main" id="{A0F45AAD-4751-10C8-6D58-6E2811BB1D1E}"/>
              </a:ext>
            </a:extLst>
          </p:cNvPr>
          <p:cNvSpPr txBox="1"/>
          <p:nvPr/>
        </p:nvSpPr>
        <p:spPr>
          <a:xfrm>
            <a:off x="4645324" y="2705742"/>
            <a:ext cx="2411099" cy="644400"/>
          </a:xfrm>
          <a:prstGeom prst="rect">
            <a:avLst/>
          </a:prstGeom>
          <a:noFill/>
          <a:ln>
            <a:noFill/>
          </a:ln>
        </p:spPr>
        <p:txBody>
          <a:bodyPr spcFirstLastPara="1" wrap="square" lIns="68569" tIns="68569" rIns="68569" bIns="68569" anchor="ctr" anchorCtr="0">
            <a:noAutofit/>
          </a:bodyPr>
          <a:lstStyle/>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p>
        </p:txBody>
      </p:sp>
      <p:sp>
        <p:nvSpPr>
          <p:cNvPr id="94" name="Google Shape;903;p32">
            <a:extLst>
              <a:ext uri="{FF2B5EF4-FFF2-40B4-BE49-F238E27FC236}">
                <a16:creationId xmlns:a16="http://schemas.microsoft.com/office/drawing/2014/main" id="{5BD849A0-6131-32BD-B679-FF660EB7A0E8}"/>
              </a:ext>
            </a:extLst>
          </p:cNvPr>
          <p:cNvSpPr txBox="1"/>
          <p:nvPr/>
        </p:nvSpPr>
        <p:spPr>
          <a:xfrm>
            <a:off x="7343102" y="4766596"/>
            <a:ext cx="1449675" cy="271125"/>
          </a:xfrm>
          <a:prstGeom prst="rect">
            <a:avLst/>
          </a:prstGeom>
          <a:noFill/>
          <a:ln>
            <a:noFill/>
          </a:ln>
        </p:spPr>
        <p:txBody>
          <a:bodyPr spcFirstLastPara="1" wrap="square" lIns="68569" tIns="68569" rIns="68569" bIns="68569" anchor="t" anchorCtr="0">
            <a:noAutofit/>
          </a:bodyPr>
          <a:lstStyle/>
          <a:p>
            <a:pPr>
              <a:lnSpc>
                <a:spcPct val="150000"/>
              </a:lnSpc>
            </a:pPr>
            <a:r>
              <a:rPr lang="ja-JP" altLang="en-US" sz="1000" b="1" dirty="0">
                <a:solidFill>
                  <a:srgbClr val="434343"/>
                </a:solidFill>
                <a:latin typeface="Meiryo UI" panose="020B0604030504040204" pitchFamily="50" charset="-128"/>
                <a:ea typeface="Meiryo UI" panose="020B0604030504040204" pitchFamily="50" charset="-128"/>
              </a:rPr>
              <a:t>①○○○○○○○</a:t>
            </a:r>
            <a:endParaRPr lang="en-US" altLang="ja-JP" sz="1000" b="1" dirty="0">
              <a:solidFill>
                <a:srgbClr val="434343"/>
              </a:solidFill>
              <a:latin typeface="Meiryo UI" panose="020B0604030504040204" pitchFamily="50" charset="-128"/>
              <a:ea typeface="Meiryo UI" panose="020B0604030504040204" pitchFamily="50" charset="-128"/>
            </a:endParaRPr>
          </a:p>
          <a:p>
            <a:pPr>
              <a:lnSpc>
                <a:spcPct val="150000"/>
              </a:lnSpc>
            </a:pPr>
            <a:r>
              <a:rPr lang="ja-JP" altLang="en-US" sz="1000" b="1" dirty="0">
                <a:solidFill>
                  <a:srgbClr val="434343"/>
                </a:solidFill>
                <a:latin typeface="Meiryo UI" panose="020B0604030504040204" pitchFamily="50" charset="-128"/>
                <a:ea typeface="Meiryo UI" panose="020B0604030504040204" pitchFamily="50" charset="-128"/>
              </a:rPr>
              <a:t>②○○○○○○○</a:t>
            </a:r>
            <a:endParaRPr lang="en-US" altLang="ja-JP" sz="1000" b="1" dirty="0">
              <a:solidFill>
                <a:srgbClr val="434343"/>
              </a:solidFill>
              <a:latin typeface="Meiryo UI" panose="020B0604030504040204" pitchFamily="50" charset="-128"/>
              <a:ea typeface="Meiryo UI" panose="020B0604030504040204" pitchFamily="50" charset="-128"/>
            </a:endParaRPr>
          </a:p>
          <a:p>
            <a:pPr>
              <a:lnSpc>
                <a:spcPct val="150000"/>
              </a:lnSpc>
            </a:pPr>
            <a:r>
              <a:rPr lang="ja-JP" altLang="en-US" sz="1000" b="1" dirty="0">
                <a:solidFill>
                  <a:srgbClr val="434343"/>
                </a:solidFill>
                <a:latin typeface="Meiryo UI" panose="020B0604030504040204" pitchFamily="50" charset="-128"/>
                <a:ea typeface="Meiryo UI" panose="020B0604030504040204" pitchFamily="50" charset="-128"/>
              </a:rPr>
              <a:t>③○○○○○○○</a:t>
            </a:r>
          </a:p>
        </p:txBody>
      </p:sp>
      <p:grpSp>
        <p:nvGrpSpPr>
          <p:cNvPr id="95" name="Google Shape;911;p32">
            <a:extLst>
              <a:ext uri="{FF2B5EF4-FFF2-40B4-BE49-F238E27FC236}">
                <a16:creationId xmlns:a16="http://schemas.microsoft.com/office/drawing/2014/main" id="{F886DE4A-8123-40BB-6C3F-B773A01F3A51}"/>
              </a:ext>
            </a:extLst>
          </p:cNvPr>
          <p:cNvGrpSpPr/>
          <p:nvPr/>
        </p:nvGrpSpPr>
        <p:grpSpPr>
          <a:xfrm>
            <a:off x="3622283" y="3518457"/>
            <a:ext cx="3267045" cy="1007423"/>
            <a:chOff x="2890525" y="3321638"/>
            <a:chExt cx="4809300" cy="1343230"/>
          </a:xfrm>
        </p:grpSpPr>
        <p:sp>
          <p:nvSpPr>
            <p:cNvPr id="96" name="Google Shape;912;p32">
              <a:extLst>
                <a:ext uri="{FF2B5EF4-FFF2-40B4-BE49-F238E27FC236}">
                  <a16:creationId xmlns:a16="http://schemas.microsoft.com/office/drawing/2014/main" id="{7B457484-3A15-1057-61E6-0C9BED5960DB}"/>
                </a:ext>
              </a:extLst>
            </p:cNvPr>
            <p:cNvSpPr/>
            <p:nvPr/>
          </p:nvSpPr>
          <p:spPr>
            <a:xfrm>
              <a:off x="2890525" y="3538367"/>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97" name="Google Shape;913;p32">
              <a:extLst>
                <a:ext uri="{FF2B5EF4-FFF2-40B4-BE49-F238E27FC236}">
                  <a16:creationId xmlns:a16="http://schemas.microsoft.com/office/drawing/2014/main" id="{B1CF3319-0457-25B8-2C15-F33FE39D8134}"/>
                </a:ext>
              </a:extLst>
            </p:cNvPr>
            <p:cNvSpPr/>
            <p:nvPr/>
          </p:nvSpPr>
          <p:spPr>
            <a:xfrm>
              <a:off x="2890525" y="3321638"/>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050" b="1" dirty="0">
                  <a:solidFill>
                    <a:schemeClr val="bg1"/>
                  </a:solidFill>
                  <a:latin typeface="Meiryo UI" panose="020B0604030504040204" pitchFamily="50" charset="-128"/>
                  <a:ea typeface="Meiryo UI" panose="020B0604030504040204" pitchFamily="50" charset="-128"/>
                  <a:cs typeface="Meiryo"/>
                  <a:sym typeface="Meiryo"/>
                </a:rPr>
                <a:t>施策②例：新規顧客獲得の施策</a:t>
              </a:r>
            </a:p>
          </p:txBody>
        </p:sp>
      </p:grpSp>
      <p:grpSp>
        <p:nvGrpSpPr>
          <p:cNvPr id="98" name="Google Shape;914;p32">
            <a:extLst>
              <a:ext uri="{FF2B5EF4-FFF2-40B4-BE49-F238E27FC236}">
                <a16:creationId xmlns:a16="http://schemas.microsoft.com/office/drawing/2014/main" id="{B9D41812-5813-A1D1-F055-6311A0C3E3D4}"/>
              </a:ext>
            </a:extLst>
          </p:cNvPr>
          <p:cNvGrpSpPr/>
          <p:nvPr/>
        </p:nvGrpSpPr>
        <p:grpSpPr>
          <a:xfrm>
            <a:off x="3622283" y="4656109"/>
            <a:ext cx="3267045" cy="1007423"/>
            <a:chOff x="2890525" y="4813863"/>
            <a:chExt cx="4809300" cy="1343230"/>
          </a:xfrm>
        </p:grpSpPr>
        <p:sp>
          <p:nvSpPr>
            <p:cNvPr id="99" name="Google Shape;915;p32">
              <a:extLst>
                <a:ext uri="{FF2B5EF4-FFF2-40B4-BE49-F238E27FC236}">
                  <a16:creationId xmlns:a16="http://schemas.microsoft.com/office/drawing/2014/main" id="{BFB63821-D2C5-C78D-51DE-86E996CF8AC8}"/>
                </a:ext>
              </a:extLst>
            </p:cNvPr>
            <p:cNvSpPr/>
            <p:nvPr/>
          </p:nvSpPr>
          <p:spPr>
            <a:xfrm>
              <a:off x="2890525" y="5030592"/>
              <a:ext cx="4809300" cy="1126500"/>
            </a:xfrm>
            <a:prstGeom prst="roundRect">
              <a:avLst>
                <a:gd name="adj" fmla="val 0"/>
              </a:avLst>
            </a:prstGeom>
            <a:noFill/>
            <a:ln w="19050"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00" name="Google Shape;916;p32">
              <a:extLst>
                <a:ext uri="{FF2B5EF4-FFF2-40B4-BE49-F238E27FC236}">
                  <a16:creationId xmlns:a16="http://schemas.microsoft.com/office/drawing/2014/main" id="{53CF2C80-6018-4F20-500A-9D742D082C69}"/>
                </a:ext>
              </a:extLst>
            </p:cNvPr>
            <p:cNvSpPr/>
            <p:nvPr/>
          </p:nvSpPr>
          <p:spPr>
            <a:xfrm>
              <a:off x="2890525" y="4813863"/>
              <a:ext cx="4809300" cy="367200"/>
            </a:xfrm>
            <a:prstGeom prst="roundRect">
              <a:avLst>
                <a:gd name="adj" fmla="val 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r>
                <a:rPr lang="ja-JP" altLang="en-US" sz="1200" b="1" dirty="0">
                  <a:solidFill>
                    <a:srgbClr val="FFFFFF"/>
                  </a:solidFill>
                  <a:latin typeface="Meiryo UI" panose="020B0604030504040204" pitchFamily="50" charset="-128"/>
                  <a:ea typeface="Meiryo UI" panose="020B0604030504040204" pitchFamily="50" charset="-128"/>
                  <a:cs typeface="Meiryo"/>
                  <a:sym typeface="Meiryo"/>
                </a:rPr>
                <a:t>施策③例：リピート対策の施策</a:t>
              </a:r>
            </a:p>
          </p:txBody>
        </p:sp>
      </p:grpSp>
      <p:sp>
        <p:nvSpPr>
          <p:cNvPr id="101" name="Google Shape;917;p32">
            <a:extLst>
              <a:ext uri="{FF2B5EF4-FFF2-40B4-BE49-F238E27FC236}">
                <a16:creationId xmlns:a16="http://schemas.microsoft.com/office/drawing/2014/main" id="{B4490FF9-8A5D-CF4E-0A82-4746A127AAF3}"/>
              </a:ext>
            </a:extLst>
          </p:cNvPr>
          <p:cNvSpPr/>
          <p:nvPr/>
        </p:nvSpPr>
        <p:spPr>
          <a:xfrm rot="5400000">
            <a:off x="3248021" y="4052823"/>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02" name="Google Shape;918;p32">
            <a:extLst>
              <a:ext uri="{FF2B5EF4-FFF2-40B4-BE49-F238E27FC236}">
                <a16:creationId xmlns:a16="http://schemas.microsoft.com/office/drawing/2014/main" id="{15354BF7-F34A-D8C5-B085-DB4724CF8216}"/>
              </a:ext>
            </a:extLst>
          </p:cNvPr>
          <p:cNvSpPr/>
          <p:nvPr/>
        </p:nvSpPr>
        <p:spPr>
          <a:xfrm rot="5400000">
            <a:off x="6902167" y="2888880"/>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03" name="Google Shape;919;p32">
            <a:extLst>
              <a:ext uri="{FF2B5EF4-FFF2-40B4-BE49-F238E27FC236}">
                <a16:creationId xmlns:a16="http://schemas.microsoft.com/office/drawing/2014/main" id="{28598098-4E93-5F3A-3F87-D4E3E8D5670F}"/>
              </a:ext>
            </a:extLst>
          </p:cNvPr>
          <p:cNvSpPr/>
          <p:nvPr/>
        </p:nvSpPr>
        <p:spPr>
          <a:xfrm rot="5400000">
            <a:off x="6902167" y="5152371"/>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04" name="Google Shape;920;p32">
            <a:extLst>
              <a:ext uri="{FF2B5EF4-FFF2-40B4-BE49-F238E27FC236}">
                <a16:creationId xmlns:a16="http://schemas.microsoft.com/office/drawing/2014/main" id="{C4FF5FA4-2106-E6A8-AE51-B08E9ACCC55B}"/>
              </a:ext>
            </a:extLst>
          </p:cNvPr>
          <p:cNvSpPr/>
          <p:nvPr/>
        </p:nvSpPr>
        <p:spPr>
          <a:xfrm rot="5400000">
            <a:off x="6902167" y="4052823"/>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sp>
        <p:nvSpPr>
          <p:cNvPr id="105" name="Google Shape;927;p32">
            <a:extLst>
              <a:ext uri="{FF2B5EF4-FFF2-40B4-BE49-F238E27FC236}">
                <a16:creationId xmlns:a16="http://schemas.microsoft.com/office/drawing/2014/main" id="{EC75A043-9ECF-05DB-4665-85D36DA68EE8}"/>
              </a:ext>
            </a:extLst>
          </p:cNvPr>
          <p:cNvSpPr txBox="1"/>
          <p:nvPr/>
        </p:nvSpPr>
        <p:spPr>
          <a:xfrm>
            <a:off x="4645324" y="3829749"/>
            <a:ext cx="2411099" cy="644400"/>
          </a:xfrm>
          <a:prstGeom prst="rect">
            <a:avLst/>
          </a:prstGeom>
          <a:noFill/>
          <a:ln>
            <a:noFill/>
          </a:ln>
        </p:spPr>
        <p:txBody>
          <a:bodyPr spcFirstLastPara="1" wrap="square" lIns="68569" tIns="68569" rIns="68569" bIns="68569" anchor="ctr" anchorCtr="0">
            <a:noAutofit/>
          </a:bodyPr>
          <a:lstStyle/>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p>
        </p:txBody>
      </p:sp>
      <p:sp>
        <p:nvSpPr>
          <p:cNvPr id="106" name="Google Shape;937;p32">
            <a:extLst>
              <a:ext uri="{FF2B5EF4-FFF2-40B4-BE49-F238E27FC236}">
                <a16:creationId xmlns:a16="http://schemas.microsoft.com/office/drawing/2014/main" id="{5D46DBCE-18E4-24EB-6BA3-628AB9D6F98B}"/>
              </a:ext>
            </a:extLst>
          </p:cNvPr>
          <p:cNvSpPr txBox="1"/>
          <p:nvPr/>
        </p:nvSpPr>
        <p:spPr>
          <a:xfrm>
            <a:off x="4645324" y="4980999"/>
            <a:ext cx="2411099" cy="644400"/>
          </a:xfrm>
          <a:prstGeom prst="rect">
            <a:avLst/>
          </a:prstGeom>
          <a:noFill/>
          <a:ln>
            <a:noFill/>
          </a:ln>
        </p:spPr>
        <p:txBody>
          <a:bodyPr spcFirstLastPara="1" wrap="square" lIns="68569" tIns="68569" rIns="68569" bIns="68569" anchor="ctr" anchorCtr="0">
            <a:noAutofit/>
          </a:bodyPr>
          <a:lstStyle/>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 </a:t>
            </a:r>
            <a:endParaRPr lang="en-US" altLang="ja-JP" sz="900" dirty="0">
              <a:solidFill>
                <a:schemeClr val="dk1"/>
              </a:solidFill>
              <a:latin typeface="Meiryo UI" panose="020B0604030504040204" pitchFamily="50" charset="-128"/>
              <a:ea typeface="Meiryo UI" panose="020B0604030504040204" pitchFamily="50" charset="-128"/>
            </a:endParaRPr>
          </a:p>
          <a:p>
            <a:pPr>
              <a:buClr>
                <a:schemeClr val="dk1"/>
              </a:buClr>
              <a:buSzPts val="800"/>
            </a:pPr>
            <a:r>
              <a:rPr lang="ja-JP" altLang="en-US" sz="900" dirty="0">
                <a:solidFill>
                  <a:schemeClr val="dk1"/>
                </a:solidFill>
                <a:latin typeface="Meiryo UI" panose="020B0604030504040204" pitchFamily="50" charset="-128"/>
                <a:ea typeface="Meiryo UI" panose="020B0604030504040204" pitchFamily="50" charset="-128"/>
              </a:rPr>
              <a:t>・○○○○○○○○○○○○</a:t>
            </a:r>
          </a:p>
        </p:txBody>
      </p:sp>
      <p:grpSp>
        <p:nvGrpSpPr>
          <p:cNvPr id="109" name="グループ化 108">
            <a:extLst>
              <a:ext uri="{FF2B5EF4-FFF2-40B4-BE49-F238E27FC236}">
                <a16:creationId xmlns:a16="http://schemas.microsoft.com/office/drawing/2014/main" id="{6186FEB3-8BF3-032C-6320-8D33F71D4642}"/>
              </a:ext>
            </a:extLst>
          </p:cNvPr>
          <p:cNvGrpSpPr/>
          <p:nvPr/>
        </p:nvGrpSpPr>
        <p:grpSpPr>
          <a:xfrm>
            <a:off x="1714480" y="2935822"/>
            <a:ext cx="1356023" cy="1030338"/>
            <a:chOff x="904626" y="1638300"/>
            <a:chExt cx="1932701" cy="1468510"/>
          </a:xfrm>
        </p:grpSpPr>
        <p:pic>
          <p:nvPicPr>
            <p:cNvPr id="110" name="Google Shape;879;p32" descr="https://lh6.googleusercontent.com/sjNmKbFGs5cm_-fFPjkiy7IFNQ2loY0sMi8oKNxiXLTnky3uEzVT3tS8Nn5e5oxQj2il8lKf2sun-DzfaIYKOfbEffCptmEhlz3bmmEAjfQcYyEj0Y_0XZt0nKc2ZFv2m5bq7bUK0XU">
              <a:extLst>
                <a:ext uri="{FF2B5EF4-FFF2-40B4-BE49-F238E27FC236}">
                  <a16:creationId xmlns:a16="http://schemas.microsoft.com/office/drawing/2014/main" id="{5F5CA267-92A2-0F1F-1500-AC3937F840EE}"/>
                </a:ext>
              </a:extLst>
            </p:cNvPr>
            <p:cNvPicPr preferRelativeResize="0"/>
            <p:nvPr/>
          </p:nvPicPr>
          <p:blipFill rotWithShape="1">
            <a:blip r:embed="rId3" cstate="hqprint">
              <a:alphaModFix/>
              <a:extLst>
                <a:ext uri="{28A0092B-C50C-407E-A947-70E740481C1C}">
                  <a14:useLocalDpi xmlns:a14="http://schemas.microsoft.com/office/drawing/2010/main"/>
                </a:ext>
              </a:extLst>
            </a:blip>
            <a:srcRect/>
            <a:stretch/>
          </p:blipFill>
          <p:spPr>
            <a:xfrm>
              <a:off x="904626" y="1641540"/>
              <a:ext cx="1932701" cy="1458262"/>
            </a:xfrm>
            <a:prstGeom prst="rect">
              <a:avLst/>
            </a:prstGeom>
            <a:noFill/>
            <a:ln>
              <a:noFill/>
            </a:ln>
          </p:spPr>
        </p:pic>
        <p:sp>
          <p:nvSpPr>
            <p:cNvPr id="111" name="正方形/長方形 110">
              <a:extLst>
                <a:ext uri="{FF2B5EF4-FFF2-40B4-BE49-F238E27FC236}">
                  <a16:creationId xmlns:a16="http://schemas.microsoft.com/office/drawing/2014/main" id="{A9BA42A4-E3FB-433D-660B-8D0056885341}"/>
                </a:ext>
              </a:extLst>
            </p:cNvPr>
            <p:cNvSpPr/>
            <p:nvPr/>
          </p:nvSpPr>
          <p:spPr>
            <a:xfrm>
              <a:off x="904626" y="1638300"/>
              <a:ext cx="1910808" cy="1468510"/>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pic>
        <p:nvPicPr>
          <p:cNvPr id="119" name="図 118">
            <a:extLst>
              <a:ext uri="{FF2B5EF4-FFF2-40B4-BE49-F238E27FC236}">
                <a16:creationId xmlns:a16="http://schemas.microsoft.com/office/drawing/2014/main" id="{50325F79-08F5-5523-B790-FC8881B38A47}"/>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7732611" y="3495306"/>
            <a:ext cx="323195" cy="951332"/>
          </a:xfrm>
          <a:prstGeom prst="rect">
            <a:avLst/>
          </a:prstGeom>
        </p:spPr>
      </p:pic>
      <p:pic>
        <p:nvPicPr>
          <p:cNvPr id="120" name="図 119">
            <a:extLst>
              <a:ext uri="{FF2B5EF4-FFF2-40B4-BE49-F238E27FC236}">
                <a16:creationId xmlns:a16="http://schemas.microsoft.com/office/drawing/2014/main" id="{03E00E1C-4509-B37B-74D9-5DE450915462}"/>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8142073" y="3495306"/>
            <a:ext cx="316733" cy="951332"/>
          </a:xfrm>
          <a:prstGeom prst="rect">
            <a:avLst/>
          </a:prstGeom>
        </p:spPr>
      </p:pic>
      <p:sp>
        <p:nvSpPr>
          <p:cNvPr id="121" name="Google Shape;902;p32">
            <a:extLst>
              <a:ext uri="{FF2B5EF4-FFF2-40B4-BE49-F238E27FC236}">
                <a16:creationId xmlns:a16="http://schemas.microsoft.com/office/drawing/2014/main" id="{E48B57FA-28EE-A094-FE76-F6B2F780B0BA}"/>
              </a:ext>
            </a:extLst>
          </p:cNvPr>
          <p:cNvSpPr/>
          <p:nvPr/>
        </p:nvSpPr>
        <p:spPr>
          <a:xfrm>
            <a:off x="1759267" y="4318176"/>
            <a:ext cx="1337850" cy="207702"/>
          </a:xfrm>
          <a:prstGeom prst="roundRect">
            <a:avLst>
              <a:gd name="adj" fmla="val 0"/>
            </a:avLst>
          </a:prstGeom>
          <a:solidFill>
            <a:srgbClr val="073763"/>
          </a:solidFill>
          <a:ln w="9525" cap="flat" cmpd="sng">
            <a:solidFill>
              <a:srgbClr val="595959"/>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chemeClr val="lt1"/>
                </a:solidFill>
                <a:latin typeface="Meiryo UI" panose="020B0604030504040204" pitchFamily="50" charset="-128"/>
                <a:ea typeface="Meiryo UI" panose="020B0604030504040204" pitchFamily="50" charset="-128"/>
              </a:rPr>
              <a:t>ニーズや課題</a:t>
            </a:r>
            <a:endParaRPr sz="1200" b="1" dirty="0">
              <a:solidFill>
                <a:schemeClr val="lt1"/>
              </a:solidFill>
              <a:latin typeface="Meiryo UI" panose="020B0604030504040204" pitchFamily="50" charset="-128"/>
              <a:ea typeface="Meiryo UI" panose="020B0604030504040204" pitchFamily="50" charset="-128"/>
            </a:endParaRPr>
          </a:p>
        </p:txBody>
      </p:sp>
      <p:sp>
        <p:nvSpPr>
          <p:cNvPr id="122" name="Google Shape;902;p32">
            <a:extLst>
              <a:ext uri="{FF2B5EF4-FFF2-40B4-BE49-F238E27FC236}">
                <a16:creationId xmlns:a16="http://schemas.microsoft.com/office/drawing/2014/main" id="{AE0D8A9E-E646-0145-CCB3-F5F64D24614D}"/>
              </a:ext>
            </a:extLst>
          </p:cNvPr>
          <p:cNvSpPr/>
          <p:nvPr/>
        </p:nvSpPr>
        <p:spPr>
          <a:xfrm>
            <a:off x="7425128" y="4540850"/>
            <a:ext cx="1337850" cy="207702"/>
          </a:xfrm>
          <a:prstGeom prst="roundRect">
            <a:avLst>
              <a:gd name="adj" fmla="val 0"/>
            </a:avLst>
          </a:prstGeom>
          <a:solidFill>
            <a:srgbClr val="073763"/>
          </a:solidFill>
          <a:ln w="9525" cap="flat" cmpd="sng">
            <a:solidFill>
              <a:srgbClr val="595959"/>
            </a:solidFill>
            <a:prstDash val="solid"/>
            <a:round/>
            <a:headEnd type="none" w="sm" len="sm"/>
            <a:tailEnd type="none" w="sm" len="sm"/>
          </a:ln>
        </p:spPr>
        <p:txBody>
          <a:bodyPr spcFirstLastPara="1" wrap="square" lIns="68569" tIns="68569" rIns="68569" bIns="68569" anchor="ctr" anchorCtr="0">
            <a:noAutofit/>
          </a:bodyPr>
          <a:lstStyle/>
          <a:p>
            <a:pPr algn="ctr"/>
            <a:r>
              <a:rPr lang="ja-JP" altLang="en-US" sz="1200" b="1" dirty="0">
                <a:solidFill>
                  <a:schemeClr val="lt1"/>
                </a:solidFill>
                <a:latin typeface="Meiryo UI" panose="020B0604030504040204" pitchFamily="50" charset="-128"/>
                <a:ea typeface="Meiryo UI" panose="020B0604030504040204" pitchFamily="50" charset="-128"/>
              </a:rPr>
              <a:t>ベネフィット</a:t>
            </a:r>
            <a:endParaRPr sz="1200" b="1" dirty="0">
              <a:solidFill>
                <a:schemeClr val="lt1"/>
              </a:solidFill>
              <a:latin typeface="Meiryo UI" panose="020B0604030504040204" pitchFamily="50" charset="-128"/>
              <a:ea typeface="Meiryo UI" panose="020B0604030504040204" pitchFamily="50" charset="-128"/>
            </a:endParaRPr>
          </a:p>
        </p:txBody>
      </p:sp>
      <p:sp>
        <p:nvSpPr>
          <p:cNvPr id="123" name="星: 4 pt 122">
            <a:extLst>
              <a:ext uri="{FF2B5EF4-FFF2-40B4-BE49-F238E27FC236}">
                <a16:creationId xmlns:a16="http://schemas.microsoft.com/office/drawing/2014/main" id="{F5DA06DC-36E3-791D-A592-D79B9EA7F823}"/>
              </a:ext>
            </a:extLst>
          </p:cNvPr>
          <p:cNvSpPr/>
          <p:nvPr/>
        </p:nvSpPr>
        <p:spPr>
          <a:xfrm>
            <a:off x="7586793" y="3392437"/>
            <a:ext cx="124129" cy="12412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4" name="星: 4 pt 123">
            <a:extLst>
              <a:ext uri="{FF2B5EF4-FFF2-40B4-BE49-F238E27FC236}">
                <a16:creationId xmlns:a16="http://schemas.microsoft.com/office/drawing/2014/main" id="{9CB3C0C9-22F7-B3FE-73B2-D48FCD6F3EE7}"/>
              </a:ext>
            </a:extLst>
          </p:cNvPr>
          <p:cNvSpPr/>
          <p:nvPr/>
        </p:nvSpPr>
        <p:spPr>
          <a:xfrm>
            <a:off x="8077494" y="3552692"/>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5" name="星: 4 pt 124">
            <a:extLst>
              <a:ext uri="{FF2B5EF4-FFF2-40B4-BE49-F238E27FC236}">
                <a16:creationId xmlns:a16="http://schemas.microsoft.com/office/drawing/2014/main" id="{2203A162-CA96-4369-45E9-5E1464000D4A}"/>
              </a:ext>
            </a:extLst>
          </p:cNvPr>
          <p:cNvSpPr/>
          <p:nvPr/>
        </p:nvSpPr>
        <p:spPr>
          <a:xfrm>
            <a:off x="8493036" y="3424386"/>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6" name="星: 4 pt 125">
            <a:extLst>
              <a:ext uri="{FF2B5EF4-FFF2-40B4-BE49-F238E27FC236}">
                <a16:creationId xmlns:a16="http://schemas.microsoft.com/office/drawing/2014/main" id="{0C9C3BB8-2152-8B4B-64CC-68F033B8038F}"/>
              </a:ext>
            </a:extLst>
          </p:cNvPr>
          <p:cNvSpPr/>
          <p:nvPr/>
        </p:nvSpPr>
        <p:spPr>
          <a:xfrm>
            <a:off x="8493037" y="3908909"/>
            <a:ext cx="124129" cy="12412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7" name="星: 4 pt 126">
            <a:extLst>
              <a:ext uri="{FF2B5EF4-FFF2-40B4-BE49-F238E27FC236}">
                <a16:creationId xmlns:a16="http://schemas.microsoft.com/office/drawing/2014/main" id="{D2EFDEC0-3A79-6A9D-59AC-5E7FE2D08BFF}"/>
              </a:ext>
            </a:extLst>
          </p:cNvPr>
          <p:cNvSpPr/>
          <p:nvPr/>
        </p:nvSpPr>
        <p:spPr>
          <a:xfrm>
            <a:off x="7646505" y="4024707"/>
            <a:ext cx="60209" cy="60209"/>
          </a:xfrm>
          <a:prstGeom prst="star4">
            <a:avLst/>
          </a:prstGeom>
          <a:solidFill>
            <a:srgbClr val="073763"/>
          </a:solidFill>
          <a:ln>
            <a:solidFill>
              <a:srgbClr val="0737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8" name="タイトル 1">
            <a:extLst>
              <a:ext uri="{FF2B5EF4-FFF2-40B4-BE49-F238E27FC236}">
                <a16:creationId xmlns:a16="http://schemas.microsoft.com/office/drawing/2014/main" id="{EB873DA2-EB03-3796-96F6-1A3984C06534}"/>
              </a:ext>
            </a:extLst>
          </p:cNvPr>
          <p:cNvSpPr txBox="1">
            <a:spLocks/>
          </p:cNvSpPr>
          <p:nvPr/>
        </p:nvSpPr>
        <p:spPr>
          <a:xfrm>
            <a:off x="1664725" y="1968407"/>
            <a:ext cx="1532181" cy="25437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200" b="1" dirty="0">
                <a:latin typeface="Meiryo UI" panose="020B0604030504040204" pitchFamily="50" charset="-128"/>
                <a:ea typeface="Meiryo UI" panose="020B0604030504040204" pitchFamily="50" charset="-128"/>
              </a:rPr>
              <a:t>Whom(</a:t>
            </a:r>
            <a:r>
              <a:rPr lang="ja-JP" altLang="en-US" sz="1200" b="1" dirty="0">
                <a:latin typeface="Meiryo UI" panose="020B0604030504040204" pitchFamily="50" charset="-128"/>
                <a:ea typeface="Meiryo UI" panose="020B0604030504040204" pitchFamily="50" charset="-128"/>
              </a:rPr>
              <a:t>誰に？</a:t>
            </a:r>
            <a:r>
              <a:rPr lang="en-US" altLang="ja-JP"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29" name="タイトル 1">
            <a:extLst>
              <a:ext uri="{FF2B5EF4-FFF2-40B4-BE49-F238E27FC236}">
                <a16:creationId xmlns:a16="http://schemas.microsoft.com/office/drawing/2014/main" id="{96EC0EF6-E47B-A40D-9AA0-781A1E608FA9}"/>
              </a:ext>
            </a:extLst>
          </p:cNvPr>
          <p:cNvSpPr txBox="1">
            <a:spLocks/>
          </p:cNvSpPr>
          <p:nvPr/>
        </p:nvSpPr>
        <p:spPr>
          <a:xfrm>
            <a:off x="4373000" y="1968407"/>
            <a:ext cx="1532181" cy="25437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200" b="1" dirty="0">
                <a:latin typeface="Meiryo UI" panose="020B0604030504040204" pitchFamily="50" charset="-128"/>
                <a:ea typeface="Meiryo UI" panose="020B0604030504040204" pitchFamily="50" charset="-128"/>
              </a:rPr>
              <a:t>What(</a:t>
            </a:r>
            <a:r>
              <a:rPr lang="ja-JP" altLang="en-US" sz="1200" b="1" dirty="0">
                <a:latin typeface="Meiryo UI" panose="020B0604030504040204" pitchFamily="50" charset="-128"/>
                <a:ea typeface="Meiryo UI" panose="020B0604030504040204" pitchFamily="50" charset="-128"/>
              </a:rPr>
              <a:t>何を？</a:t>
            </a:r>
            <a:r>
              <a:rPr lang="en-US" altLang="ja-JP"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0" name="タイトル 1">
            <a:extLst>
              <a:ext uri="{FF2B5EF4-FFF2-40B4-BE49-F238E27FC236}">
                <a16:creationId xmlns:a16="http://schemas.microsoft.com/office/drawing/2014/main" id="{68D9DC6E-013B-4299-2DD6-4AFFEF601891}"/>
              </a:ext>
            </a:extLst>
          </p:cNvPr>
          <p:cNvSpPr txBox="1">
            <a:spLocks/>
          </p:cNvSpPr>
          <p:nvPr/>
        </p:nvSpPr>
        <p:spPr>
          <a:xfrm>
            <a:off x="7292096" y="1968407"/>
            <a:ext cx="1532181" cy="25437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200" b="1" dirty="0">
                <a:latin typeface="Meiryo UI" panose="020B0604030504040204" pitchFamily="50" charset="-128"/>
                <a:ea typeface="Meiryo UI" panose="020B0604030504040204" pitchFamily="50" charset="-128"/>
              </a:rPr>
              <a:t>Goal(</a:t>
            </a:r>
            <a:r>
              <a:rPr lang="ja-JP" altLang="en-US" sz="1200" b="1" dirty="0">
                <a:latin typeface="Meiryo UI" panose="020B0604030504040204" pitchFamily="50" charset="-128"/>
                <a:ea typeface="Meiryo UI" panose="020B0604030504040204" pitchFamily="50" charset="-128"/>
              </a:rPr>
              <a:t>目標</a:t>
            </a:r>
            <a:r>
              <a:rPr lang="en-US" altLang="ja-JP"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pic>
        <p:nvPicPr>
          <p:cNvPr id="131" name="図 130">
            <a:extLst>
              <a:ext uri="{FF2B5EF4-FFF2-40B4-BE49-F238E27FC236}">
                <a16:creationId xmlns:a16="http://schemas.microsoft.com/office/drawing/2014/main" id="{590C9DE2-47B2-679F-BD07-9F5EC9776F2D}"/>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485777" y="3307936"/>
            <a:ext cx="663036" cy="663036"/>
          </a:xfrm>
          <a:prstGeom prst="rect">
            <a:avLst/>
          </a:prstGeom>
        </p:spPr>
      </p:pic>
      <p:sp>
        <p:nvSpPr>
          <p:cNvPr id="132" name="タイトル 1">
            <a:extLst>
              <a:ext uri="{FF2B5EF4-FFF2-40B4-BE49-F238E27FC236}">
                <a16:creationId xmlns:a16="http://schemas.microsoft.com/office/drawing/2014/main" id="{F3823DD1-0BEC-C8A0-F65F-A31FA13A5CFB}"/>
              </a:ext>
            </a:extLst>
          </p:cNvPr>
          <p:cNvSpPr txBox="1">
            <a:spLocks/>
          </p:cNvSpPr>
          <p:nvPr/>
        </p:nvSpPr>
        <p:spPr>
          <a:xfrm>
            <a:off x="132542" y="1968407"/>
            <a:ext cx="1532181" cy="25437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1200" b="1" dirty="0">
                <a:latin typeface="Meiryo UI" panose="020B0604030504040204" pitchFamily="50" charset="-128"/>
                <a:ea typeface="Meiryo UI" panose="020B0604030504040204" pitchFamily="50" charset="-128"/>
              </a:rPr>
              <a:t>Who(</a:t>
            </a:r>
            <a:r>
              <a:rPr lang="ja-JP" altLang="en-US" sz="1200" b="1" dirty="0">
                <a:latin typeface="Meiryo UI" panose="020B0604030504040204" pitchFamily="50" charset="-128"/>
                <a:ea typeface="Meiryo UI" panose="020B0604030504040204" pitchFamily="50" charset="-128"/>
              </a:rPr>
              <a:t>誰が？</a:t>
            </a:r>
            <a:r>
              <a:rPr lang="en-US" altLang="ja-JP" sz="1200" b="1" dirty="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3" name="タイトル 1">
            <a:extLst>
              <a:ext uri="{FF2B5EF4-FFF2-40B4-BE49-F238E27FC236}">
                <a16:creationId xmlns:a16="http://schemas.microsoft.com/office/drawing/2014/main" id="{474CE89F-AC16-867B-17E4-951018E421AB}"/>
              </a:ext>
            </a:extLst>
          </p:cNvPr>
          <p:cNvSpPr txBox="1">
            <a:spLocks/>
          </p:cNvSpPr>
          <p:nvPr/>
        </p:nvSpPr>
        <p:spPr>
          <a:xfrm>
            <a:off x="119946" y="4009848"/>
            <a:ext cx="1427291" cy="1322134"/>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60000"/>
              </a:lnSpc>
            </a:pPr>
            <a:r>
              <a:rPr lang="ja-JP" altLang="en-US" sz="1050" dirty="0">
                <a:latin typeface="Meiryo UI" panose="020B0604030504040204" pitchFamily="50" charset="-128"/>
                <a:ea typeface="Meiryo UI" panose="020B0604030504040204" pitchFamily="50" charset="-128"/>
              </a:rPr>
              <a:t>商品やサービス名</a:t>
            </a:r>
            <a:endParaRPr lang="en-US" altLang="ja-JP" sz="1050" dirty="0">
              <a:latin typeface="Meiryo UI" panose="020B0604030504040204" pitchFamily="50" charset="-128"/>
              <a:ea typeface="Meiryo UI" panose="020B0604030504040204" pitchFamily="50" charset="-128"/>
            </a:endParaRPr>
          </a:p>
          <a:p>
            <a:pPr>
              <a:lnSpc>
                <a:spcPct val="160000"/>
              </a:lnSpc>
            </a:pP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pPr>
              <a:lnSpc>
                <a:spcPct val="160000"/>
              </a:lnSpc>
            </a:pP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pPr>
              <a:lnSpc>
                <a:spcPct val="160000"/>
              </a:lnSpc>
            </a:pPr>
            <a:r>
              <a:rPr lang="ja-JP" altLang="en-US" sz="1050" dirty="0">
                <a:latin typeface="Meiryo UI" panose="020B0604030504040204" pitchFamily="50" charset="-128"/>
                <a:ea typeface="Meiryo UI" panose="020B0604030504040204" pitchFamily="50" charset="-128"/>
              </a:rPr>
              <a:t>○○○○○○</a:t>
            </a:r>
          </a:p>
        </p:txBody>
      </p:sp>
      <p:sp>
        <p:nvSpPr>
          <p:cNvPr id="134" name="Google Shape;887;p32">
            <a:extLst>
              <a:ext uri="{FF2B5EF4-FFF2-40B4-BE49-F238E27FC236}">
                <a16:creationId xmlns:a16="http://schemas.microsoft.com/office/drawing/2014/main" id="{72F5CC7B-48E3-27CC-5FCA-4CCDE9D4F253}"/>
              </a:ext>
            </a:extLst>
          </p:cNvPr>
          <p:cNvSpPr/>
          <p:nvPr/>
        </p:nvSpPr>
        <p:spPr>
          <a:xfrm rot="5400000">
            <a:off x="1285510" y="3517821"/>
            <a:ext cx="339975" cy="254025"/>
          </a:xfrm>
          <a:prstGeom prst="triangle">
            <a:avLst>
              <a:gd name="adj" fmla="val 50000"/>
            </a:avLst>
          </a:prstGeom>
          <a:solidFill>
            <a:srgbClr val="073763"/>
          </a:solidFill>
          <a:ln w="9525" cap="flat" cmpd="sng">
            <a:solidFill>
              <a:srgbClr val="073763"/>
            </a:solidFill>
            <a:prstDash val="solid"/>
            <a:round/>
            <a:headEnd type="none" w="sm" len="sm"/>
            <a:tailEnd type="none" w="sm" len="sm"/>
          </a:ln>
        </p:spPr>
        <p:txBody>
          <a:bodyPr spcFirstLastPara="1" wrap="square" lIns="68569" tIns="68569" rIns="68569" bIns="68569" anchor="ctr" anchorCtr="0">
            <a:noAutofit/>
          </a:bodyPr>
          <a:lstStyle/>
          <a:p>
            <a:pPr>
              <a:buClr>
                <a:srgbClr val="000000"/>
              </a:buClr>
              <a:buSzPts val="1400"/>
            </a:pPr>
            <a:endParaRPr sz="1050">
              <a:solidFill>
                <a:srgbClr val="000000"/>
              </a:solidFill>
              <a:latin typeface="Meiryo UI" panose="020B0604030504040204" pitchFamily="50" charset="-128"/>
              <a:ea typeface="Meiryo UI" panose="020B0604030504040204" pitchFamily="50" charset="-128"/>
              <a:sym typeface="Arial"/>
            </a:endParaRPr>
          </a:p>
        </p:txBody>
      </p:sp>
      <p:cxnSp>
        <p:nvCxnSpPr>
          <p:cNvPr id="139" name="Google Shape;264;p20">
            <a:extLst>
              <a:ext uri="{FF2B5EF4-FFF2-40B4-BE49-F238E27FC236}">
                <a16:creationId xmlns:a16="http://schemas.microsoft.com/office/drawing/2014/main" id="{460D58A4-73B8-0100-9711-1668638769E4}"/>
              </a:ext>
            </a:extLst>
          </p:cNvPr>
          <p:cNvCxnSpPr>
            <a:cxnSpLocks/>
          </p:cNvCxnSpPr>
          <p:nvPr/>
        </p:nvCxnSpPr>
        <p:spPr>
          <a:xfrm>
            <a:off x="390525" y="1274929"/>
            <a:ext cx="8384689" cy="0"/>
          </a:xfrm>
          <a:prstGeom prst="straightConnector1">
            <a:avLst/>
          </a:prstGeom>
          <a:noFill/>
          <a:ln w="28575" cap="flat" cmpd="sng">
            <a:solidFill>
              <a:srgbClr val="000000"/>
            </a:solidFill>
            <a:prstDash val="dash"/>
            <a:round/>
            <a:headEnd type="none" w="med" len="med"/>
            <a:tailEnd type="none" w="med" len="med"/>
          </a:ln>
        </p:spPr>
      </p:cxnSp>
      <p:sp>
        <p:nvSpPr>
          <p:cNvPr id="140" name="テキスト ボックス 139">
            <a:extLst>
              <a:ext uri="{FF2B5EF4-FFF2-40B4-BE49-F238E27FC236}">
                <a16:creationId xmlns:a16="http://schemas.microsoft.com/office/drawing/2014/main" id="{4C4DF2F2-4EB5-1D77-A0FB-B421C26554BB}"/>
              </a:ext>
            </a:extLst>
          </p:cNvPr>
          <p:cNvSpPr txBox="1"/>
          <p:nvPr/>
        </p:nvSpPr>
        <p:spPr>
          <a:xfrm>
            <a:off x="450850" y="777190"/>
            <a:ext cx="8064500" cy="369332"/>
          </a:xfrm>
          <a:prstGeom prst="rect">
            <a:avLst/>
          </a:prstGeom>
          <a:noFill/>
        </p:spPr>
        <p:txBody>
          <a:bodyPr wrap="square">
            <a:spAutoFit/>
          </a:bodyPr>
          <a:lstStyle/>
          <a:p>
            <a:pPr algn="ctr"/>
            <a:r>
              <a:rPr lang="ja-JP" altLang="en-US" b="1" dirty="0">
                <a:solidFill>
                  <a:srgbClr val="434343"/>
                </a:solidFill>
                <a:latin typeface="Meiryo UI" panose="020B0604030504040204" pitchFamily="50" charset="-128"/>
                <a:ea typeface="Meiryo UI" panose="020B0604030504040204" pitchFamily="50" charset="-128"/>
                <a:cs typeface="Meiryo"/>
                <a:sym typeface="Meiryo"/>
              </a:rPr>
              <a:t>販売戦略〇〇〇〇〇〇〇〇〇〇〇〇〇〇〇〇〇〇〇〇〇〇〇〇</a:t>
            </a:r>
            <a:endParaRPr lang="en-US" altLang="ja-JP" b="1" dirty="0">
              <a:solidFill>
                <a:srgbClr val="434343"/>
              </a:solidFill>
              <a:latin typeface="Meiryo UI" panose="020B0604030504040204" pitchFamily="50" charset="-128"/>
              <a:ea typeface="Meiryo UI" panose="020B0604030504040204" pitchFamily="50" charset="-128"/>
              <a:cs typeface="Meiryo"/>
              <a:sym typeface="Meiryo"/>
            </a:endParaRPr>
          </a:p>
        </p:txBody>
      </p:sp>
      <p:pic>
        <p:nvPicPr>
          <p:cNvPr id="141" name="図 140">
            <a:extLst>
              <a:ext uri="{FF2B5EF4-FFF2-40B4-BE49-F238E27FC236}">
                <a16:creationId xmlns:a16="http://schemas.microsoft.com/office/drawing/2014/main" id="{9B94D970-E37D-CB8B-E235-050E62C07A12}"/>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1916267" y="2870413"/>
            <a:ext cx="400647" cy="558587"/>
          </a:xfrm>
          <a:prstGeom prst="rect">
            <a:avLst/>
          </a:prstGeom>
        </p:spPr>
      </p:pic>
      <p:pic>
        <p:nvPicPr>
          <p:cNvPr id="143" name="図 142">
            <a:extLst>
              <a:ext uri="{FF2B5EF4-FFF2-40B4-BE49-F238E27FC236}">
                <a16:creationId xmlns:a16="http://schemas.microsoft.com/office/drawing/2014/main" id="{5BE277CE-3297-AECD-0CEB-AAE37030E7AA}"/>
              </a:ext>
            </a:extLst>
          </p:cNvPr>
          <p:cNvPicPr>
            <a:picLocks noChangeAspect="1"/>
          </p:cNvPicPr>
          <p:nvPr/>
        </p:nvPicPr>
        <p:blipFill rotWithShape="1">
          <a:blip r:embed="rId8" cstate="hqprint">
            <a:extLst>
              <a:ext uri="{28A0092B-C50C-407E-A947-70E740481C1C}">
                <a14:useLocalDpi xmlns:a14="http://schemas.microsoft.com/office/drawing/2010/main"/>
              </a:ext>
            </a:extLst>
          </a:blip>
          <a:srcRect/>
          <a:stretch/>
        </p:blipFill>
        <p:spPr>
          <a:xfrm>
            <a:off x="2614370" y="3396690"/>
            <a:ext cx="494764" cy="762094"/>
          </a:xfrm>
          <a:prstGeom prst="rect">
            <a:avLst/>
          </a:prstGeom>
        </p:spPr>
      </p:pic>
      <p:pic>
        <p:nvPicPr>
          <p:cNvPr id="144" name="Google Shape;229;p20">
            <a:extLst>
              <a:ext uri="{FF2B5EF4-FFF2-40B4-BE49-F238E27FC236}">
                <a16:creationId xmlns:a16="http://schemas.microsoft.com/office/drawing/2014/main" id="{0FFF7132-18A5-AA24-B021-35D6061E8452}"/>
              </a:ext>
            </a:extLst>
          </p:cNvPr>
          <p:cNvPicPr preferRelativeResize="0"/>
          <p:nvPr/>
        </p:nvPicPr>
        <p:blipFill>
          <a:blip r:embed="rId9">
            <a:alphaModFix/>
          </a:blip>
          <a:stretch>
            <a:fillRect/>
          </a:stretch>
        </p:blipFill>
        <p:spPr>
          <a:xfrm>
            <a:off x="3781073" y="4975319"/>
            <a:ext cx="644401" cy="644401"/>
          </a:xfrm>
          <a:prstGeom prst="rect">
            <a:avLst/>
          </a:prstGeom>
          <a:noFill/>
          <a:ln>
            <a:noFill/>
          </a:ln>
        </p:spPr>
      </p:pic>
      <p:pic>
        <p:nvPicPr>
          <p:cNvPr id="145" name="Google Shape;230;p20">
            <a:extLst>
              <a:ext uri="{FF2B5EF4-FFF2-40B4-BE49-F238E27FC236}">
                <a16:creationId xmlns:a16="http://schemas.microsoft.com/office/drawing/2014/main" id="{FC489F18-9851-D2A0-42E8-25A6BB2C4626}"/>
              </a:ext>
            </a:extLst>
          </p:cNvPr>
          <p:cNvPicPr preferRelativeResize="0"/>
          <p:nvPr/>
        </p:nvPicPr>
        <p:blipFill>
          <a:blip r:embed="rId10" cstate="hqprint">
            <a:alphaModFix/>
            <a:extLst>
              <a:ext uri="{28A0092B-C50C-407E-A947-70E740481C1C}">
                <a14:useLocalDpi xmlns:a14="http://schemas.microsoft.com/office/drawing/2010/main"/>
              </a:ext>
            </a:extLst>
          </a:blip>
          <a:stretch>
            <a:fillRect/>
          </a:stretch>
        </p:blipFill>
        <p:spPr>
          <a:xfrm>
            <a:off x="3617039" y="2559691"/>
            <a:ext cx="972471" cy="972471"/>
          </a:xfrm>
          <a:prstGeom prst="rect">
            <a:avLst/>
          </a:prstGeom>
          <a:noFill/>
          <a:ln>
            <a:noFill/>
          </a:ln>
        </p:spPr>
      </p:pic>
      <p:pic>
        <p:nvPicPr>
          <p:cNvPr id="146" name="図 145">
            <a:extLst>
              <a:ext uri="{FF2B5EF4-FFF2-40B4-BE49-F238E27FC236}">
                <a16:creationId xmlns:a16="http://schemas.microsoft.com/office/drawing/2014/main" id="{A29BB73B-F7B0-8B9C-FC68-DABF5BDC0403}"/>
              </a:ext>
            </a:extLst>
          </p:cNvPr>
          <p:cNvPicPr>
            <a:picLocks noChangeAspect="1"/>
          </p:cNvPicPr>
          <p:nvPr/>
        </p:nvPicPr>
        <p:blipFill>
          <a:blip r:embed="rId11" cstate="hqprint">
            <a:extLst>
              <a:ext uri="{28A0092B-C50C-407E-A947-70E740481C1C}">
                <a14:useLocalDpi xmlns:a14="http://schemas.microsoft.com/office/drawing/2010/main"/>
              </a:ext>
            </a:extLst>
          </a:blip>
          <a:stretch>
            <a:fillRect/>
          </a:stretch>
        </p:blipFill>
        <p:spPr>
          <a:xfrm>
            <a:off x="3859542" y="3895103"/>
            <a:ext cx="584506" cy="536419"/>
          </a:xfrm>
          <a:prstGeom prst="rect">
            <a:avLst/>
          </a:prstGeom>
        </p:spPr>
      </p:pic>
      <p:sp>
        <p:nvSpPr>
          <p:cNvPr id="147" name="Google Shape;903;p32">
            <a:extLst>
              <a:ext uri="{FF2B5EF4-FFF2-40B4-BE49-F238E27FC236}">
                <a16:creationId xmlns:a16="http://schemas.microsoft.com/office/drawing/2014/main" id="{29579376-E865-CE4A-F585-1F353C9CFFF5}"/>
              </a:ext>
            </a:extLst>
          </p:cNvPr>
          <p:cNvSpPr txBox="1"/>
          <p:nvPr/>
        </p:nvSpPr>
        <p:spPr>
          <a:xfrm>
            <a:off x="7343102" y="2760084"/>
            <a:ext cx="1449675" cy="271125"/>
          </a:xfrm>
          <a:prstGeom prst="rect">
            <a:avLst/>
          </a:prstGeom>
          <a:noFill/>
          <a:ln>
            <a:noFill/>
          </a:ln>
        </p:spPr>
        <p:txBody>
          <a:bodyPr spcFirstLastPara="1" wrap="square" lIns="68569" tIns="68569" rIns="68569" bIns="68569" anchor="t" anchorCtr="0">
            <a:noAutofit/>
          </a:bodyPr>
          <a:lstStyle/>
          <a:p>
            <a:r>
              <a:rPr lang="ja-JP" altLang="en-US" sz="1000" b="1" dirty="0">
                <a:solidFill>
                  <a:srgbClr val="434343"/>
                </a:solidFill>
                <a:latin typeface="Meiryo UI" panose="020B0604030504040204" pitchFamily="50" charset="-128"/>
                <a:ea typeface="Meiryo UI" panose="020B0604030504040204" pitchFamily="50" charset="-128"/>
              </a:rPr>
              <a:t>○○○○○○○○</a:t>
            </a:r>
          </a:p>
          <a:p>
            <a:r>
              <a:rPr lang="ja-JP" altLang="en-US" sz="1000" b="1" dirty="0">
                <a:solidFill>
                  <a:srgbClr val="434343"/>
                </a:solidFill>
                <a:latin typeface="Meiryo UI" panose="020B0604030504040204" pitchFamily="50" charset="-128"/>
                <a:ea typeface="Meiryo UI" panose="020B0604030504040204" pitchFamily="50" charset="-128"/>
              </a:rPr>
              <a:t>○○○○○○○○</a:t>
            </a:r>
          </a:p>
          <a:p>
            <a:r>
              <a:rPr lang="ja-JP" altLang="en-US" sz="1000" b="1" dirty="0">
                <a:solidFill>
                  <a:srgbClr val="434343"/>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808693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6183C05-DC6C-AA0C-55BF-961579D1DCDF}"/>
              </a:ext>
            </a:extLst>
          </p:cNvPr>
          <p:cNvCxnSpPr>
            <a:cxnSpLocks/>
          </p:cNvCxnSpPr>
          <p:nvPr/>
        </p:nvCxnSpPr>
        <p:spPr>
          <a:xfrm>
            <a:off x="390525" y="666750"/>
            <a:ext cx="8362950" cy="0"/>
          </a:xfrm>
          <a:prstGeom prst="line">
            <a:avLst/>
          </a:prstGeom>
          <a:ln>
            <a:solidFill>
              <a:srgbClr val="073763"/>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6FE1B6FF-375A-F638-08F2-618C2D5E6D92}"/>
              </a:ext>
            </a:extLst>
          </p:cNvPr>
          <p:cNvSpPr txBox="1"/>
          <p:nvPr/>
        </p:nvSpPr>
        <p:spPr>
          <a:xfrm>
            <a:off x="390525" y="171617"/>
            <a:ext cx="8185150" cy="449739"/>
          </a:xfrm>
          <a:prstGeom prst="rect">
            <a:avLst/>
          </a:prstGeom>
          <a:noFill/>
        </p:spPr>
        <p:txBody>
          <a:bodyPr wrap="square">
            <a:spAutoFit/>
          </a:bodyPr>
          <a:lstStyle/>
          <a:p>
            <a:pPr>
              <a:lnSpc>
                <a:spcPct val="150000"/>
              </a:lnSpc>
            </a:pPr>
            <a:r>
              <a:rPr lang="ja-JP" altLang="en-US" dirty="0">
                <a:latin typeface="Meiryo UI" panose="020B0604030504040204" pitchFamily="50" charset="-128"/>
                <a:ea typeface="Meiryo UI" panose="020B0604030504040204" pitchFamily="50" charset="-128"/>
              </a:rPr>
              <a:t>最後に</a:t>
            </a:r>
            <a:endParaRPr lang="en-US" altLang="ja-JP" dirty="0">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3BBC440C-0E55-EC3A-0A88-3CAE15DA741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8376135" y="196947"/>
            <a:ext cx="399079" cy="399079"/>
          </a:xfrm>
          <a:prstGeom prst="rect">
            <a:avLst/>
          </a:prstGeom>
        </p:spPr>
      </p:pic>
      <p:sp>
        <p:nvSpPr>
          <p:cNvPr id="6" name="フッター プレースホルダー 5">
            <a:extLst>
              <a:ext uri="{FF2B5EF4-FFF2-40B4-BE49-F238E27FC236}">
                <a16:creationId xmlns:a16="http://schemas.microsoft.com/office/drawing/2014/main" id="{716F0D35-F48D-F421-765F-4D5B53C27579}"/>
              </a:ext>
            </a:extLst>
          </p:cNvPr>
          <p:cNvSpPr>
            <a:spLocks noGrp="1"/>
          </p:cNvSpPr>
          <p:nvPr>
            <p:ph type="ftr" sz="quarter" idx="11"/>
          </p:nvPr>
        </p:nvSpPr>
        <p:spPr/>
        <p:txBody>
          <a:bodyPr/>
          <a:lstStyle/>
          <a:p>
            <a:r>
              <a:rPr lang="en-US" altLang="ja-JP" sz="800" dirty="0">
                <a:solidFill>
                  <a:srgbClr val="330B09"/>
                </a:solidFill>
                <a:latin typeface="Yu Gothic" panose="020B0400000000000000" pitchFamily="50" charset="-128"/>
              </a:rPr>
              <a:t>© 20</a:t>
            </a:r>
            <a:r>
              <a:rPr lang="ja-JP" altLang="en-US" sz="800" dirty="0">
                <a:solidFill>
                  <a:srgbClr val="330B09"/>
                </a:solidFill>
                <a:latin typeface="Yu Gothic" panose="020B0400000000000000" pitchFamily="50" charset="-128"/>
              </a:rPr>
              <a:t>○〇 </a:t>
            </a:r>
            <a:r>
              <a:rPr lang="en-US" altLang="ja-JP" sz="800" dirty="0" err="1">
                <a:solidFill>
                  <a:srgbClr val="330B09"/>
                </a:solidFill>
                <a:latin typeface="Yu Gothic" panose="020B0400000000000000" pitchFamily="50" charset="-128"/>
              </a:rPr>
              <a:t>Kikaku</a:t>
            </a:r>
            <a:r>
              <a:rPr lang="en-US" altLang="ja-JP" sz="800" dirty="0">
                <a:solidFill>
                  <a:srgbClr val="330B09"/>
                </a:solidFill>
                <a:latin typeface="Yu Gothic" panose="020B0400000000000000" pitchFamily="50" charset="-128"/>
              </a:rPr>
              <a:t> </a:t>
            </a:r>
            <a:r>
              <a:rPr lang="en-US" altLang="ja-JP" sz="800" dirty="0" err="1">
                <a:solidFill>
                  <a:srgbClr val="330B09"/>
                </a:solidFill>
                <a:latin typeface="Yu Gothic" panose="020B0400000000000000" pitchFamily="50" charset="-128"/>
              </a:rPr>
              <a:t>Warks</a:t>
            </a:r>
            <a:r>
              <a:rPr lang="en-US" altLang="ja-JP" sz="800" dirty="0">
                <a:solidFill>
                  <a:srgbClr val="330B09"/>
                </a:solidFill>
                <a:latin typeface="Yu Gothic" panose="020B0400000000000000" pitchFamily="50" charset="-128"/>
              </a:rPr>
              <a:t> inc.</a:t>
            </a:r>
            <a:endParaRPr kumimoji="1" lang="ja-JP" altLang="en-US" sz="800" dirty="0"/>
          </a:p>
        </p:txBody>
      </p:sp>
      <p:sp>
        <p:nvSpPr>
          <p:cNvPr id="7" name="スライド番号プレースホルダー 6">
            <a:extLst>
              <a:ext uri="{FF2B5EF4-FFF2-40B4-BE49-F238E27FC236}">
                <a16:creationId xmlns:a16="http://schemas.microsoft.com/office/drawing/2014/main" id="{5AC03070-3ED0-3501-7257-90BD279E5E9F}"/>
              </a:ext>
            </a:extLst>
          </p:cNvPr>
          <p:cNvSpPr>
            <a:spLocks noGrp="1"/>
          </p:cNvSpPr>
          <p:nvPr>
            <p:ph type="sldNum" sz="quarter" idx="12"/>
          </p:nvPr>
        </p:nvSpPr>
        <p:spPr/>
        <p:txBody>
          <a:bodyPr/>
          <a:lstStyle/>
          <a:p>
            <a:r>
              <a:rPr kumimoji="1" lang="en-US" altLang="ja-JP" dirty="0"/>
              <a:t>5</a:t>
            </a:r>
            <a:endParaRPr kumimoji="1" lang="ja-JP" altLang="en-US" dirty="0"/>
          </a:p>
        </p:txBody>
      </p:sp>
      <p:sp>
        <p:nvSpPr>
          <p:cNvPr id="5" name="Google Shape;216;p20">
            <a:extLst>
              <a:ext uri="{FF2B5EF4-FFF2-40B4-BE49-F238E27FC236}">
                <a16:creationId xmlns:a16="http://schemas.microsoft.com/office/drawing/2014/main" id="{32021171-3F9F-1F6F-0F0C-BCBB708F4C19}"/>
              </a:ext>
            </a:extLst>
          </p:cNvPr>
          <p:cNvSpPr txBox="1"/>
          <p:nvPr/>
        </p:nvSpPr>
        <p:spPr>
          <a:xfrm>
            <a:off x="390526" y="1369013"/>
            <a:ext cx="8362950" cy="1677360"/>
          </a:xfrm>
          <a:prstGeom prst="rect">
            <a:avLst/>
          </a:prstGeom>
          <a:noFill/>
          <a:ln>
            <a:noFill/>
          </a:ln>
        </p:spPr>
        <p:txBody>
          <a:bodyPr spcFirstLastPara="1" wrap="square" lIns="68569" tIns="68569" rIns="68569" bIns="68569"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ja-JP" altLang="en-US" sz="2800" dirty="0">
                <a:solidFill>
                  <a:srgbClr val="262626"/>
                </a:solidFill>
                <a:latin typeface="Meiryo UI" panose="020B0604030504040204" pitchFamily="50" charset="-128"/>
                <a:ea typeface="Meiryo UI" panose="020B0604030504040204" pitchFamily="50" charset="-128"/>
                <a:cs typeface="Meiryo"/>
                <a:sym typeface="Meiryo"/>
              </a:rPr>
              <a:t>企画が成功した「良い未来」</a:t>
            </a:r>
            <a:r>
              <a:rPr lang="en-US" altLang="ja-JP" sz="2800" dirty="0">
                <a:solidFill>
                  <a:srgbClr val="262626"/>
                </a:solidFill>
                <a:latin typeface="Meiryo UI" panose="020B0604030504040204" pitchFamily="50" charset="-128"/>
                <a:ea typeface="Meiryo UI" panose="020B0604030504040204" pitchFamily="50" charset="-128"/>
                <a:cs typeface="Meiryo"/>
                <a:sym typeface="Meiryo"/>
              </a:rPr>
              <a:t>=(</a:t>
            </a:r>
            <a:r>
              <a:rPr lang="ja-JP" altLang="en-US" sz="2800" dirty="0">
                <a:solidFill>
                  <a:srgbClr val="262626"/>
                </a:solidFill>
                <a:latin typeface="Meiryo UI" panose="020B0604030504040204" pitchFamily="50" charset="-128"/>
                <a:ea typeface="Meiryo UI" panose="020B0604030504040204" pitchFamily="50" charset="-128"/>
                <a:cs typeface="Meiryo"/>
                <a:sym typeface="Meiryo"/>
              </a:rPr>
              <a:t>ベネフィット</a:t>
            </a:r>
            <a:r>
              <a:rPr lang="en-US" altLang="ja-JP" sz="2800" dirty="0">
                <a:solidFill>
                  <a:srgbClr val="262626"/>
                </a:solidFill>
                <a:latin typeface="Meiryo UI" panose="020B0604030504040204" pitchFamily="50" charset="-128"/>
                <a:ea typeface="Meiryo UI" panose="020B0604030504040204" pitchFamily="50" charset="-128"/>
                <a:cs typeface="Meiryo"/>
                <a:sym typeface="Meiryo"/>
              </a:rPr>
              <a:t>)</a:t>
            </a:r>
            <a:r>
              <a:rPr lang="ja-JP" altLang="en-US" sz="2800" dirty="0">
                <a:solidFill>
                  <a:srgbClr val="262626"/>
                </a:solidFill>
                <a:latin typeface="Meiryo UI" panose="020B0604030504040204" pitchFamily="50" charset="-128"/>
                <a:ea typeface="Meiryo UI" panose="020B0604030504040204" pitchFamily="50" charset="-128"/>
                <a:cs typeface="Meiryo"/>
                <a:sym typeface="Meiryo"/>
              </a:rPr>
              <a:t>を説明</a:t>
            </a:r>
            <a:endParaRPr lang="en-US" altLang="ja-JP" sz="28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36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3600" dirty="0">
              <a:solidFill>
                <a:srgbClr val="262626"/>
              </a:solidFill>
              <a:latin typeface="Meiryo UI" panose="020B0604030504040204" pitchFamily="50" charset="-128"/>
              <a:ea typeface="Meiryo UI" panose="020B0604030504040204" pitchFamily="50" charset="-128"/>
              <a:cs typeface="Meiryo"/>
              <a:sym typeface="Meiryo"/>
            </a:endParaRPr>
          </a:p>
          <a:p>
            <a:pPr algn="ctr"/>
            <a:r>
              <a:rPr lang="ja-JP" altLang="en-US" sz="3600" dirty="0">
                <a:solidFill>
                  <a:srgbClr val="262626"/>
                </a:solidFill>
                <a:latin typeface="Meiryo UI" panose="020B0604030504040204" pitchFamily="50" charset="-128"/>
                <a:ea typeface="Meiryo UI" panose="020B0604030504040204" pitchFamily="50" charset="-128"/>
                <a:cs typeface="Meiryo"/>
                <a:sym typeface="Meiryo"/>
              </a:rPr>
              <a:t>〇〇〇〇〇〇〇〇〇〇〇〇〇〇〇〇</a:t>
            </a:r>
            <a:endParaRPr lang="en-US" altLang="ja-JP" sz="3600" dirty="0">
              <a:solidFill>
                <a:srgbClr val="262626"/>
              </a:solidFill>
              <a:latin typeface="Meiryo UI" panose="020B0604030504040204" pitchFamily="50" charset="-128"/>
              <a:ea typeface="Meiryo UI" panose="020B0604030504040204" pitchFamily="50" charset="-128"/>
              <a:cs typeface="Meiryo"/>
              <a:sym typeface="Meiryo"/>
            </a:endParaRPr>
          </a:p>
        </p:txBody>
      </p:sp>
      <p:pic>
        <p:nvPicPr>
          <p:cNvPr id="9" name="図 8">
            <a:extLst>
              <a:ext uri="{FF2B5EF4-FFF2-40B4-BE49-F238E27FC236}">
                <a16:creationId xmlns:a16="http://schemas.microsoft.com/office/drawing/2014/main" id="{83BB0D4D-1A98-31CC-E299-6016F0F9688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176586" y="3528914"/>
            <a:ext cx="2362200" cy="2589596"/>
          </a:xfrm>
          <a:prstGeom prst="rect">
            <a:avLst/>
          </a:prstGeom>
        </p:spPr>
      </p:pic>
      <p:grpSp>
        <p:nvGrpSpPr>
          <p:cNvPr id="16" name="グループ化 15">
            <a:extLst>
              <a:ext uri="{FF2B5EF4-FFF2-40B4-BE49-F238E27FC236}">
                <a16:creationId xmlns:a16="http://schemas.microsoft.com/office/drawing/2014/main" id="{D4814915-FE80-A7A5-829B-6D184B65E08C}"/>
              </a:ext>
            </a:extLst>
          </p:cNvPr>
          <p:cNvGrpSpPr/>
          <p:nvPr/>
        </p:nvGrpSpPr>
        <p:grpSpPr>
          <a:xfrm>
            <a:off x="4952999" y="3395419"/>
            <a:ext cx="914402" cy="770146"/>
            <a:chOff x="5257799" y="2474627"/>
            <a:chExt cx="1200151" cy="1010817"/>
          </a:xfrm>
        </p:grpSpPr>
        <p:sp>
          <p:nvSpPr>
            <p:cNvPr id="13" name="正方形/長方形 12">
              <a:extLst>
                <a:ext uri="{FF2B5EF4-FFF2-40B4-BE49-F238E27FC236}">
                  <a16:creationId xmlns:a16="http://schemas.microsoft.com/office/drawing/2014/main" id="{DE1A8B7D-6E10-8F71-C5D9-94E7D10F5204}"/>
                </a:ext>
              </a:extLst>
            </p:cNvPr>
            <p:cNvSpPr/>
            <p:nvPr/>
          </p:nvSpPr>
          <p:spPr>
            <a:xfrm>
              <a:off x="5257799" y="2474627"/>
              <a:ext cx="1200150" cy="574955"/>
            </a:xfrm>
            <a:prstGeom prst="rect">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atin typeface="Meiryo UI" panose="020B0604030504040204" pitchFamily="50" charset="-128"/>
                  <a:ea typeface="Meiryo UI" panose="020B0604030504040204" pitchFamily="50" charset="-128"/>
                </a:rPr>
                <a:t>GOAL</a:t>
              </a:r>
              <a:endParaRPr lang="ja-JP" altLang="en-US" b="1" dirty="0">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8C687A40-A330-98CF-347A-67B53A18BE89}"/>
                </a:ext>
              </a:extLst>
            </p:cNvPr>
            <p:cNvSpPr/>
            <p:nvPr/>
          </p:nvSpPr>
          <p:spPr>
            <a:xfrm>
              <a:off x="5257800" y="2831205"/>
              <a:ext cx="99585" cy="654239"/>
            </a:xfrm>
            <a:prstGeom prst="roundRect">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四角形: 角を丸くする 14">
              <a:extLst>
                <a:ext uri="{FF2B5EF4-FFF2-40B4-BE49-F238E27FC236}">
                  <a16:creationId xmlns:a16="http://schemas.microsoft.com/office/drawing/2014/main" id="{9220F7E1-8ECF-19B3-B8E8-FFE430351447}"/>
                </a:ext>
              </a:extLst>
            </p:cNvPr>
            <p:cNvSpPr/>
            <p:nvPr/>
          </p:nvSpPr>
          <p:spPr>
            <a:xfrm>
              <a:off x="6358365" y="2831205"/>
              <a:ext cx="99585" cy="654239"/>
            </a:xfrm>
            <a:prstGeom prst="roundRect">
              <a:avLst/>
            </a:prstGeom>
            <a:solidFill>
              <a:srgbClr val="073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spTree>
    <p:extLst>
      <p:ext uri="{BB962C8B-B14F-4D97-AF65-F5344CB8AC3E}">
        <p14:creationId xmlns:p14="http://schemas.microsoft.com/office/powerpoint/2010/main" val="784143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D505B1B-04EB-3F4D-6056-AE376C896910}"/>
              </a:ext>
            </a:extLst>
          </p:cNvPr>
          <p:cNvSpPr txBox="1"/>
          <p:nvPr/>
        </p:nvSpPr>
        <p:spPr>
          <a:xfrm>
            <a:off x="406400" y="526534"/>
            <a:ext cx="8178800" cy="5217839"/>
          </a:xfrm>
          <a:prstGeom prst="rect">
            <a:avLst/>
          </a:prstGeom>
          <a:noFill/>
        </p:spPr>
        <p:txBody>
          <a:bodyPr wrap="square">
            <a:spAutoFit/>
          </a:bodyPr>
          <a:lstStyle/>
          <a:p>
            <a:pPr>
              <a:lnSpc>
                <a:spcPct val="150000"/>
              </a:lnSpc>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パワーポイント仕様</a:t>
            </a:r>
            <a:r>
              <a:rPr lang="en-US" altLang="ja-JP" sz="1400" b="1" dirty="0">
                <a:latin typeface="Meiryo UI" panose="020B0604030504040204" pitchFamily="50" charset="-128"/>
                <a:ea typeface="Meiryo UI" panose="020B0604030504040204" pitchFamily="50" charset="-128"/>
              </a:rPr>
              <a:t>】</a:t>
            </a:r>
          </a:p>
          <a:p>
            <a:pPr>
              <a:lnSpc>
                <a:spcPct val="150000"/>
              </a:lnSpc>
            </a:pPr>
            <a:r>
              <a:rPr lang="ja-JP" altLang="en-US" sz="1400" dirty="0">
                <a:latin typeface="Meiryo UI" panose="020B0604030504040204" pitchFamily="50" charset="-128"/>
                <a:ea typeface="Meiryo UI" panose="020B0604030504040204" pitchFamily="50" charset="-128"/>
              </a:rPr>
              <a:t>テンプレート用途：商品・サービス開発の企画書</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サイズ：サイズ</a:t>
            </a:r>
            <a:r>
              <a:rPr lang="en-US" altLang="ja-JP" sz="1400" dirty="0">
                <a:latin typeface="Meiryo UI" panose="020B0604030504040204" pitchFamily="50" charset="-128"/>
                <a:ea typeface="Meiryo UI" panose="020B0604030504040204" pitchFamily="50" charset="-128"/>
              </a:rPr>
              <a:t>4:3</a:t>
            </a:r>
            <a:r>
              <a:rPr lang="ja-JP" altLang="en-US" sz="1400" dirty="0">
                <a:latin typeface="Meiryo UI" panose="020B0604030504040204" pitchFamily="50" charset="-128"/>
                <a:ea typeface="Meiryo UI" panose="020B0604030504040204" pitchFamily="50" charset="-128"/>
              </a:rPr>
              <a:t>　横</a:t>
            </a:r>
            <a:r>
              <a:rPr lang="en-US" altLang="ja-JP" sz="1400" dirty="0">
                <a:latin typeface="Meiryo UI" panose="020B0604030504040204" pitchFamily="50" charset="-128"/>
                <a:ea typeface="Meiryo UI" panose="020B0604030504040204" pitchFamily="50" charset="-128"/>
              </a:rPr>
              <a:t>25.4 cm</a:t>
            </a:r>
            <a:r>
              <a:rPr lang="ja-JP" altLang="en-US" sz="1400" dirty="0">
                <a:latin typeface="Meiryo UI" panose="020B0604030504040204" pitchFamily="50" charset="-128"/>
                <a:ea typeface="Meiryo UI" panose="020B0604030504040204" pitchFamily="50" charset="-128"/>
              </a:rPr>
              <a:t>、高さ</a:t>
            </a:r>
            <a:r>
              <a:rPr lang="en-US" altLang="ja-JP" sz="1400" dirty="0">
                <a:latin typeface="Meiryo UI" panose="020B0604030504040204" pitchFamily="50" charset="-128"/>
                <a:ea typeface="Meiryo UI" panose="020B0604030504040204" pitchFamily="50" charset="-128"/>
              </a:rPr>
              <a:t>19.05 cm</a:t>
            </a:r>
          </a:p>
          <a:p>
            <a:pPr>
              <a:lnSpc>
                <a:spcPct val="150000"/>
              </a:lnSpc>
            </a:pPr>
            <a:r>
              <a:rPr lang="ja-JP" altLang="en-US" sz="1400" dirty="0">
                <a:latin typeface="Meiryo UI" panose="020B0604030504040204" pitchFamily="50" charset="-128"/>
                <a:ea typeface="Meiryo UI" panose="020B0604030504040204" pitchFamily="50" charset="-128"/>
              </a:rPr>
              <a:t>フォント：</a:t>
            </a:r>
            <a:r>
              <a:rPr lang="en-US" altLang="ja-JP" sz="1400" dirty="0">
                <a:latin typeface="Meiryo UI" panose="020B0604030504040204" pitchFamily="50" charset="-128"/>
                <a:ea typeface="Meiryo UI" panose="020B0604030504040204" pitchFamily="50" charset="-128"/>
              </a:rPr>
              <a:t> </a:t>
            </a:r>
            <a:r>
              <a:rPr lang="en-US" altLang="ja-JP" sz="1400" dirty="0" err="1">
                <a:latin typeface="Meiryo UI" panose="020B0604030504040204" pitchFamily="50" charset="-128"/>
                <a:ea typeface="Meiryo UI" panose="020B0604030504040204" pitchFamily="50" charset="-128"/>
              </a:rPr>
              <a:t>Meiryo</a:t>
            </a:r>
            <a:r>
              <a:rPr lang="en-US" altLang="ja-JP" sz="1400" dirty="0">
                <a:latin typeface="Meiryo UI" panose="020B0604030504040204" pitchFamily="50" charset="-128"/>
                <a:ea typeface="Meiryo UI" panose="020B0604030504040204" pitchFamily="50" charset="-128"/>
              </a:rPr>
              <a:t> UI</a:t>
            </a:r>
          </a:p>
          <a:p>
            <a:pPr>
              <a:lnSpc>
                <a:spcPct val="150000"/>
              </a:lnSpc>
            </a:pPr>
            <a:endParaRPr lang="en-US" altLang="ja-JP" sz="1400" b="1" dirty="0">
              <a:latin typeface="Meiryo UI" panose="020B0604030504040204" pitchFamily="50" charset="-128"/>
              <a:ea typeface="Meiryo UI" panose="020B0604030504040204" pitchFamily="50" charset="-128"/>
            </a:endParaRPr>
          </a:p>
          <a:p>
            <a:pPr>
              <a:lnSpc>
                <a:spcPct val="150000"/>
              </a:lnSpc>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無料アイコン</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イラストのダウンロード先</a:t>
            </a:r>
            <a:r>
              <a:rPr lang="en-US" altLang="ja-JP" sz="1400" b="1" dirty="0">
                <a:latin typeface="Meiryo UI" panose="020B0604030504040204" pitchFamily="50" charset="-128"/>
                <a:ea typeface="Meiryo UI" panose="020B0604030504040204" pitchFamily="50" charset="-128"/>
              </a:rPr>
              <a:t>】</a:t>
            </a:r>
          </a:p>
          <a:p>
            <a:pPr>
              <a:lnSpc>
                <a:spcPct val="150000"/>
              </a:lnSpc>
            </a:pPr>
            <a:r>
              <a:rPr lang="en-US" altLang="ja-JP" sz="1400" dirty="0">
                <a:solidFill>
                  <a:schemeClr val="accent1"/>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https://icon-rainbow.com/</a:t>
            </a:r>
            <a:endParaRPr lang="en-US" altLang="ja-JP" sz="1400" dirty="0">
              <a:solidFill>
                <a:schemeClr val="accent1"/>
              </a:solidFill>
              <a:latin typeface="Meiryo UI" panose="020B0604030504040204" pitchFamily="50" charset="-128"/>
              <a:ea typeface="Meiryo UI" panose="020B0604030504040204" pitchFamily="50" charset="-128"/>
            </a:endParaRPr>
          </a:p>
          <a:p>
            <a:pPr>
              <a:lnSpc>
                <a:spcPct val="150000"/>
              </a:lnSpc>
            </a:pPr>
            <a:r>
              <a:rPr lang="en-US" altLang="ja-JP" sz="1400" dirty="0">
                <a:solidFill>
                  <a:schemeClr val="accent1"/>
                </a:solidFill>
                <a:latin typeface="Meiryo UI" panose="020B0604030504040204" pitchFamily="50" charset="-128"/>
                <a:ea typeface="Meiryo UI" panose="020B0604030504040204" pitchFamily="50" charset="-128"/>
                <a:hlinkClick r:id="rId3">
                  <a:extLst>
                    <a:ext uri="{A12FA001-AC4F-418D-AE19-62706E023703}">
                      <ahyp:hlinkClr xmlns:ahyp="http://schemas.microsoft.com/office/drawing/2018/hyperlinkcolor" val="tx"/>
                    </a:ext>
                  </a:extLst>
                </a:hlinkClick>
              </a:rPr>
              <a:t>https://soco-st.com/</a:t>
            </a:r>
            <a:endParaRPr lang="en-US" altLang="ja-JP" sz="1400" dirty="0">
              <a:solidFill>
                <a:schemeClr val="accent1"/>
              </a:solidFill>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ページ構成</a:t>
            </a:r>
            <a:r>
              <a:rPr lang="en-US" altLang="ja-JP" sz="1400" b="1" dirty="0">
                <a:latin typeface="Meiryo UI" panose="020B0604030504040204" pitchFamily="50" charset="-128"/>
                <a:ea typeface="Meiryo UI" panose="020B0604030504040204" pitchFamily="50" charset="-128"/>
              </a:rPr>
              <a:t>】</a:t>
            </a:r>
          </a:p>
          <a:p>
            <a:pPr>
              <a:lnSpc>
                <a:spcPct val="150000"/>
              </a:lnSpc>
            </a:pPr>
            <a:r>
              <a:rPr lang="ja-JP" altLang="en-US" sz="1400" dirty="0">
                <a:latin typeface="Meiryo UI" panose="020B0604030504040204" pitchFamily="50" charset="-128"/>
                <a:ea typeface="Meiryo UI" panose="020B0604030504040204" pitchFamily="50" charset="-128"/>
              </a:rPr>
              <a:t>①表紙</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②企画の背景</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③企画のビジョン</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④商品の概要</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⑤販売戦略と施策の全体像</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⑥最後に</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29682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13179</TotalTime>
  <Words>677</Words>
  <Application>Microsoft Office PowerPoint</Application>
  <PresentationFormat>画面に合わせる (4:3)</PresentationFormat>
  <Paragraphs>133</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Meiryo UI</vt:lpstr>
      <vt:lpstr>游ゴシック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現状分析</dc:title>
  <dc:creator>キカクワークス</dc:creator>
  <cp:lastModifiedBy>高階 志文</cp:lastModifiedBy>
  <cp:revision>15</cp:revision>
  <dcterms:created xsi:type="dcterms:W3CDTF">2023-04-19T11:06:01Z</dcterms:created>
  <dcterms:modified xsi:type="dcterms:W3CDTF">2023-05-21T04:26:54Z</dcterms:modified>
</cp:coreProperties>
</file>