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03" r:id="rId2"/>
    <p:sldId id="305" r:id="rId3"/>
    <p:sldId id="320" r:id="rId4"/>
    <p:sldId id="324" r:id="rId5"/>
    <p:sldId id="322" r:id="rId6"/>
    <p:sldId id="319" r:id="rId7"/>
    <p:sldId id="30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763"/>
    <a:srgbClr val="CFE2F3"/>
    <a:srgbClr val="EA9999"/>
    <a:srgbClr val="F4B183"/>
    <a:srgbClr val="843C0C"/>
    <a:srgbClr val="FBE5D6"/>
    <a:srgbClr val="FFF2CC"/>
    <a:srgbClr val="C5E0B4"/>
    <a:srgbClr val="FFE699"/>
    <a:srgbClr val="C9D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2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階 志文" userId="cb4ba3c9f5d7561c" providerId="LiveId" clId="{3780BCA0-5C89-4478-B4CE-54B2529377FF}"/>
    <pc:docChg chg="delSld modSld sldOrd">
      <pc:chgData name="高階 志文" userId="cb4ba3c9f5d7561c" providerId="LiveId" clId="{3780BCA0-5C89-4478-B4CE-54B2529377FF}" dt="2023-05-23T13:39:45.655" v="2" actId="47"/>
      <pc:docMkLst>
        <pc:docMk/>
      </pc:docMkLst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028547609" sldId="258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66025719" sldId="259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286487085" sldId="260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049073167" sldId="261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847752380" sldId="262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933104800" sldId="263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654216163" sldId="264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365704447" sldId="265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4140571431" sldId="266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53909698" sldId="267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4089195977" sldId="268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828245499" sldId="269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052108406" sldId="270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636561000" sldId="271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790007334" sldId="272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2694335537" sldId="273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2115361700" sldId="274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492938738" sldId="275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091288726" sldId="276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603598866" sldId="277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12615627" sldId="278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257850194" sldId="279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2173381297" sldId="280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264268840" sldId="281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2479414653" sldId="282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034127756" sldId="283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2215833702" sldId="284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687349697" sldId="285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615808897" sldId="286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4241631735" sldId="287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961454582" sldId="288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935801225" sldId="289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4179425071" sldId="290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412058404" sldId="291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490620218" sldId="292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747879024" sldId="293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31241314" sldId="294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2719465450" sldId="295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202358711" sldId="296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939524651" sldId="297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606038571" sldId="298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765641064" sldId="299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41308853" sldId="300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645921096" sldId="301"/>
        </pc:sldMkLst>
      </pc:sldChg>
      <pc:sldChg chg="ord">
        <pc:chgData name="高階 志文" userId="cb4ba3c9f5d7561c" providerId="LiveId" clId="{3780BCA0-5C89-4478-B4CE-54B2529377FF}" dt="2023-05-23T13:39:41.449" v="1"/>
        <pc:sldMkLst>
          <pc:docMk/>
          <pc:sldMk cId="1132968245" sldId="302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516375131" sldId="304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2400392839" sldId="306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808693941" sldId="308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784143038" sldId="309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819976837" sldId="310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439296510" sldId="311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139312780" sldId="313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770832428" sldId="314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2078868782" sldId="315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1080783982" sldId="316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4003438291" sldId="317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261293068" sldId="318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3187052738" sldId="321"/>
        </pc:sldMkLst>
      </pc:sldChg>
      <pc:sldChg chg="del">
        <pc:chgData name="高階 志文" userId="cb4ba3c9f5d7561c" providerId="LiveId" clId="{3780BCA0-5C89-4478-B4CE-54B2529377FF}" dt="2023-05-23T13:39:45.655" v="2" actId="47"/>
        <pc:sldMkLst>
          <pc:docMk/>
          <pc:sldMk cId="2743353228" sldId="32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8D20-7656-42E6-AAE4-D54A9CC2FB18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07247-303D-4B93-9C33-E94BE0D0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20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E9D653-5794-29A3-63C8-AF96D3E2A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9C9BB8A-B110-9D90-207C-40F4097F0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FC52D7-51E3-9C32-32F5-2EC49D9F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5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49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64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2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31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40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63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63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80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95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14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1BDFF-06E3-4E00-956B-C91E8286BE8F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1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oco-st.com/" TargetMode="External"/><Relationship Id="rId2" Type="http://schemas.openxmlformats.org/officeDocument/2006/relationships/hyperlink" Target="https://icon-rainbow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515DBD8-01DA-EE28-72B8-AD1695ECE0FD}"/>
              </a:ext>
            </a:extLst>
          </p:cNvPr>
          <p:cNvGrpSpPr/>
          <p:nvPr/>
        </p:nvGrpSpPr>
        <p:grpSpPr>
          <a:xfrm>
            <a:off x="5184256" y="2646127"/>
            <a:ext cx="2773188" cy="1565746"/>
            <a:chOff x="1931252" y="1597424"/>
            <a:chExt cx="6189492" cy="3494595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5F730E1-60A5-F556-9A45-27C960DCD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26001" y="1597424"/>
              <a:ext cx="4194743" cy="3099762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BDACED6F-BB4E-695D-5F1B-537E7DBFB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31252" y="3178630"/>
              <a:ext cx="2582579" cy="1913389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E636996C-D420-5146-036D-376024FE1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1021" y="3472286"/>
              <a:ext cx="663036" cy="663036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E90473F0-5B6F-7E77-4C5C-559779BE5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50929" y="1914635"/>
              <a:ext cx="1557651" cy="1557651"/>
            </a:xfrm>
            <a:prstGeom prst="rect">
              <a:avLst/>
            </a:prstGeom>
          </p:spPr>
        </p:pic>
      </p:grpSp>
      <p:sp>
        <p:nvSpPr>
          <p:cNvPr id="3" name="Google Shape;57;p13">
            <a:extLst>
              <a:ext uri="{FF2B5EF4-FFF2-40B4-BE49-F238E27FC236}">
                <a16:creationId xmlns:a16="http://schemas.microsoft.com/office/drawing/2014/main" id="{59EADFBF-2CB5-B2DB-7007-6F83B9BA8F2C}"/>
              </a:ext>
            </a:extLst>
          </p:cNvPr>
          <p:cNvSpPr txBox="1"/>
          <p:nvPr/>
        </p:nvSpPr>
        <p:spPr>
          <a:xfrm>
            <a:off x="149354" y="2930646"/>
            <a:ext cx="4422645" cy="996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875" tIns="104875" rIns="104875" bIns="1048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株式会社○○○○御中</a:t>
            </a:r>
            <a:endParaRPr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○○○○○○○○○○○○サービス</a:t>
            </a:r>
            <a:endParaRPr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アライアンス連携の</a:t>
            </a:r>
            <a:r>
              <a:rPr lang="ja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提案書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20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提案者：キカクワークス部 キカク課 ○○</a:t>
            </a:r>
            <a:endParaRPr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提案日：</a:t>
            </a: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〇〇年〇月〇年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A4544AEB-3CC3-D54E-A20C-A6A84F7CE86C}"/>
              </a:ext>
            </a:extLst>
          </p:cNvPr>
          <p:cNvCxnSpPr>
            <a:cxnSpLocks/>
          </p:cNvCxnSpPr>
          <p:nvPr/>
        </p:nvCxnSpPr>
        <p:spPr>
          <a:xfrm>
            <a:off x="4572000" y="2646127"/>
            <a:ext cx="0" cy="1281228"/>
          </a:xfrm>
          <a:prstGeom prst="line">
            <a:avLst/>
          </a:prstGeom>
          <a:ln w="38100"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052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企画背景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58B6CF0E-CB40-D565-2B6B-1275900E4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9" name="Google Shape;216;p20">
            <a:extLst>
              <a:ext uri="{FF2B5EF4-FFF2-40B4-BE49-F238E27FC236}">
                <a16:creationId xmlns:a16="http://schemas.microsoft.com/office/drawing/2014/main" id="{5433349B-6AEE-50DA-D659-80D7ABC5725F}"/>
              </a:ext>
            </a:extLst>
          </p:cNvPr>
          <p:cNvSpPr txBox="1"/>
          <p:nvPr/>
        </p:nvSpPr>
        <p:spPr>
          <a:xfrm>
            <a:off x="729113" y="911002"/>
            <a:ext cx="7685775" cy="1615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32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企画背景</a:t>
            </a:r>
            <a:endParaRPr sz="32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2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2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2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2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0" name="Google Shape;217;p20">
            <a:extLst>
              <a:ext uri="{FF2B5EF4-FFF2-40B4-BE49-F238E27FC236}">
                <a16:creationId xmlns:a16="http://schemas.microsoft.com/office/drawing/2014/main" id="{0EB81FD1-81E2-32F2-84B7-8D1D2A22BE29}"/>
              </a:ext>
            </a:extLst>
          </p:cNvPr>
          <p:cNvSpPr/>
          <p:nvPr/>
        </p:nvSpPr>
        <p:spPr>
          <a:xfrm>
            <a:off x="390525" y="2904396"/>
            <a:ext cx="8362950" cy="456167"/>
          </a:xfrm>
          <a:prstGeom prst="rect">
            <a:avLst/>
          </a:prstGeom>
          <a:solidFill>
            <a:srgbClr val="073763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9356" tIns="69356" rIns="69356" bIns="69356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背景要素</a:t>
            </a:r>
            <a:endParaRPr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FE4A6D9-2D56-9540-2E9B-BFC530C39285}"/>
              </a:ext>
            </a:extLst>
          </p:cNvPr>
          <p:cNvGrpSpPr/>
          <p:nvPr/>
        </p:nvGrpSpPr>
        <p:grpSpPr>
          <a:xfrm>
            <a:off x="1513006" y="3549263"/>
            <a:ext cx="655662" cy="650310"/>
            <a:chOff x="1307266" y="4212203"/>
            <a:chExt cx="655662" cy="650310"/>
          </a:xfrm>
          <a:solidFill>
            <a:srgbClr val="073763"/>
          </a:solidFill>
        </p:grpSpPr>
        <p:sp>
          <p:nvSpPr>
            <p:cNvPr id="15" name="Google Shape;125;p18">
              <a:extLst>
                <a:ext uri="{FF2B5EF4-FFF2-40B4-BE49-F238E27FC236}">
                  <a16:creationId xmlns:a16="http://schemas.microsoft.com/office/drawing/2014/main" id="{252BDD20-E280-2241-7CD2-D27FE282215E}"/>
                </a:ext>
              </a:extLst>
            </p:cNvPr>
            <p:cNvSpPr/>
            <p:nvPr/>
          </p:nvSpPr>
          <p:spPr>
            <a:xfrm>
              <a:off x="1309942" y="4212203"/>
              <a:ext cx="650310" cy="65031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buSzPts val="1200"/>
              </a:pPr>
              <a:endParaRPr sz="1600" i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Google Shape;126;p18">
              <a:extLst>
                <a:ext uri="{FF2B5EF4-FFF2-40B4-BE49-F238E27FC236}">
                  <a16:creationId xmlns:a16="http://schemas.microsoft.com/office/drawing/2014/main" id="{846C8FA5-2953-EE48-E4F0-92F8130ADB83}"/>
                </a:ext>
              </a:extLst>
            </p:cNvPr>
            <p:cNvSpPr/>
            <p:nvPr/>
          </p:nvSpPr>
          <p:spPr>
            <a:xfrm>
              <a:off x="1307266" y="4359849"/>
              <a:ext cx="655662" cy="2851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>
                <a:buSzPts val="2200"/>
              </a:pPr>
              <a:r>
                <a:rPr lang="en-US" sz="4000" b="1" i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endParaRPr sz="40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3E0EBD8-BF35-989E-B62A-1ACD86C6F5DD}"/>
              </a:ext>
            </a:extLst>
          </p:cNvPr>
          <p:cNvGrpSpPr/>
          <p:nvPr/>
        </p:nvGrpSpPr>
        <p:grpSpPr>
          <a:xfrm>
            <a:off x="4244169" y="3549263"/>
            <a:ext cx="655662" cy="650310"/>
            <a:chOff x="1307266" y="4212203"/>
            <a:chExt cx="655662" cy="650310"/>
          </a:xfrm>
          <a:solidFill>
            <a:srgbClr val="073763"/>
          </a:solidFill>
        </p:grpSpPr>
        <p:sp>
          <p:nvSpPr>
            <p:cNvPr id="18" name="Google Shape;125;p18">
              <a:extLst>
                <a:ext uri="{FF2B5EF4-FFF2-40B4-BE49-F238E27FC236}">
                  <a16:creationId xmlns:a16="http://schemas.microsoft.com/office/drawing/2014/main" id="{1BD0373F-C1A8-DBAF-3646-105D4F640124}"/>
                </a:ext>
              </a:extLst>
            </p:cNvPr>
            <p:cNvSpPr/>
            <p:nvPr/>
          </p:nvSpPr>
          <p:spPr>
            <a:xfrm>
              <a:off x="1309942" y="4212203"/>
              <a:ext cx="650310" cy="65031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buSzPts val="1200"/>
              </a:pPr>
              <a:endParaRPr sz="1600" i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Google Shape;126;p18">
              <a:extLst>
                <a:ext uri="{FF2B5EF4-FFF2-40B4-BE49-F238E27FC236}">
                  <a16:creationId xmlns:a16="http://schemas.microsoft.com/office/drawing/2014/main" id="{FBFC50CD-69BB-F665-B2FE-EE1B06B8ED62}"/>
                </a:ext>
              </a:extLst>
            </p:cNvPr>
            <p:cNvSpPr/>
            <p:nvPr/>
          </p:nvSpPr>
          <p:spPr>
            <a:xfrm>
              <a:off x="1307266" y="4359849"/>
              <a:ext cx="655662" cy="2851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>
                <a:buSzPts val="2200"/>
              </a:pPr>
              <a:r>
                <a:rPr lang="en-US" sz="4000" b="1" i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endParaRPr sz="40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3D0F81B-B86E-BD9D-4BEE-578208400F45}"/>
              </a:ext>
            </a:extLst>
          </p:cNvPr>
          <p:cNvGrpSpPr/>
          <p:nvPr/>
        </p:nvGrpSpPr>
        <p:grpSpPr>
          <a:xfrm>
            <a:off x="6975332" y="3549263"/>
            <a:ext cx="655662" cy="650310"/>
            <a:chOff x="1307266" y="4212203"/>
            <a:chExt cx="655662" cy="650310"/>
          </a:xfrm>
        </p:grpSpPr>
        <p:sp>
          <p:nvSpPr>
            <p:cNvPr id="22" name="Google Shape;125;p18">
              <a:extLst>
                <a:ext uri="{FF2B5EF4-FFF2-40B4-BE49-F238E27FC236}">
                  <a16:creationId xmlns:a16="http://schemas.microsoft.com/office/drawing/2014/main" id="{57378535-7640-FFF1-0800-C422E2AFC47E}"/>
                </a:ext>
              </a:extLst>
            </p:cNvPr>
            <p:cNvSpPr/>
            <p:nvPr/>
          </p:nvSpPr>
          <p:spPr>
            <a:xfrm>
              <a:off x="1309942" y="4212203"/>
              <a:ext cx="650310" cy="650310"/>
            </a:xfrm>
            <a:prstGeom prst="ellipse">
              <a:avLst/>
            </a:prstGeom>
            <a:solidFill>
              <a:srgbClr val="073763"/>
            </a:solidFill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buSzPts val="1200"/>
              </a:pPr>
              <a:endParaRPr sz="1600" i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Google Shape;126;p18">
              <a:extLst>
                <a:ext uri="{FF2B5EF4-FFF2-40B4-BE49-F238E27FC236}">
                  <a16:creationId xmlns:a16="http://schemas.microsoft.com/office/drawing/2014/main" id="{9AC9AC9D-B256-ADC1-45F3-018416DEAC48}"/>
                </a:ext>
              </a:extLst>
            </p:cNvPr>
            <p:cNvSpPr/>
            <p:nvPr/>
          </p:nvSpPr>
          <p:spPr>
            <a:xfrm>
              <a:off x="1307266" y="4359849"/>
              <a:ext cx="655662" cy="2851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>
                <a:buSzPts val="2200"/>
              </a:pPr>
              <a:r>
                <a:rPr lang="en-US" sz="4000" b="1" i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endParaRPr sz="40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4" name="Google Shape;219;p20">
            <a:extLst>
              <a:ext uri="{FF2B5EF4-FFF2-40B4-BE49-F238E27FC236}">
                <a16:creationId xmlns:a16="http://schemas.microsoft.com/office/drawing/2014/main" id="{8AD893ED-DA72-5D8A-9CD6-E7A409E67853}"/>
              </a:ext>
            </a:extLst>
          </p:cNvPr>
          <p:cNvSpPr/>
          <p:nvPr/>
        </p:nvSpPr>
        <p:spPr>
          <a:xfrm>
            <a:off x="702443" y="4266612"/>
            <a:ext cx="2210850" cy="1623051"/>
          </a:xfrm>
          <a:prstGeom prst="rect">
            <a:avLst/>
          </a:prstGeom>
          <a:solidFill>
            <a:srgbClr val="FFFFFF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9356" tIns="69356" rIns="69356" bIns="69356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例：マーケットニーズ○○○○○○○○</a:t>
            </a:r>
            <a:endParaRPr lang="en-US" altLang="ja-JP" sz="16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EC14AD14-0CCC-B994-E935-D5F88CB978C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7932" y="5425440"/>
            <a:ext cx="765810" cy="765810"/>
          </a:xfrm>
          <a:prstGeom prst="rect">
            <a:avLst/>
          </a:prstGeom>
        </p:spPr>
      </p:pic>
      <p:sp>
        <p:nvSpPr>
          <p:cNvPr id="26" name="Google Shape;219;p20">
            <a:extLst>
              <a:ext uri="{FF2B5EF4-FFF2-40B4-BE49-F238E27FC236}">
                <a16:creationId xmlns:a16="http://schemas.microsoft.com/office/drawing/2014/main" id="{F7FFA481-0F28-87A1-26E3-0ECB260B9FAF}"/>
              </a:ext>
            </a:extLst>
          </p:cNvPr>
          <p:cNvSpPr/>
          <p:nvPr/>
        </p:nvSpPr>
        <p:spPr>
          <a:xfrm>
            <a:off x="3488680" y="4266612"/>
            <a:ext cx="2210850" cy="1623051"/>
          </a:xfrm>
          <a:prstGeom prst="rect">
            <a:avLst/>
          </a:prstGeom>
          <a:solidFill>
            <a:srgbClr val="FFFFFF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9356" tIns="69356" rIns="69356" bIns="69356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例：ユーザーコメント</a:t>
            </a:r>
            <a:endParaRPr lang="en-US" altLang="ja-JP" sz="16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  <a:endParaRPr lang="en-US" altLang="ja-JP" sz="16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</a:p>
        </p:txBody>
      </p:sp>
      <p:sp>
        <p:nvSpPr>
          <p:cNvPr id="27" name="Google Shape;219;p20">
            <a:extLst>
              <a:ext uri="{FF2B5EF4-FFF2-40B4-BE49-F238E27FC236}">
                <a16:creationId xmlns:a16="http://schemas.microsoft.com/office/drawing/2014/main" id="{A393DDFD-D2A9-1988-5F68-026D83E4449C}"/>
              </a:ext>
            </a:extLst>
          </p:cNvPr>
          <p:cNvSpPr/>
          <p:nvPr/>
        </p:nvSpPr>
        <p:spPr>
          <a:xfrm>
            <a:off x="6198658" y="4266612"/>
            <a:ext cx="2210850" cy="1623051"/>
          </a:xfrm>
          <a:prstGeom prst="rect">
            <a:avLst/>
          </a:prstGeom>
          <a:solidFill>
            <a:srgbClr val="FFFFFF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9356" tIns="69356" rIns="69356" bIns="69356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例：自社の強みと弱み</a:t>
            </a:r>
            <a:endParaRPr lang="en-US" altLang="ja-JP" sz="16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  <a:endParaRPr lang="en-US" altLang="ja-JP" sz="16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</a:p>
          <a:p>
            <a:pPr algn="ctr"/>
            <a:r>
              <a:rPr lang="ja-JP" altLang="en-US" sz="16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</a:t>
            </a: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E8784175-DA64-7119-F007-A15A4121047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7909" y="5385524"/>
            <a:ext cx="746370" cy="746370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B2FC0308-B726-0EE9-0525-5BB9CED4D2A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8491" y="5486377"/>
            <a:ext cx="682091" cy="68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2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目的・ビジョン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5" name="Google Shape;69;p14">
            <a:extLst>
              <a:ext uri="{FF2B5EF4-FFF2-40B4-BE49-F238E27FC236}">
                <a16:creationId xmlns:a16="http://schemas.microsoft.com/office/drawing/2014/main" id="{02E4B234-1100-77AC-D914-C7ED1A9888EB}"/>
              </a:ext>
            </a:extLst>
          </p:cNvPr>
          <p:cNvSpPr/>
          <p:nvPr/>
        </p:nvSpPr>
        <p:spPr>
          <a:xfrm>
            <a:off x="2843343" y="3394042"/>
            <a:ext cx="3452682" cy="3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3200" i="0" u="none" strike="noStrike" cap="none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共通ビジョン</a:t>
            </a:r>
            <a:endParaRPr lang="en-US" altLang="ja-JP" sz="3200" i="0" u="none" strike="noStrike" cap="none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2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</a:t>
            </a:r>
            <a:endParaRPr lang="en-US" altLang="ja-JP" sz="2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Clr>
                <a:srgbClr val="000000"/>
              </a:buClr>
              <a:buSzPts val="1400"/>
            </a:pPr>
            <a:r>
              <a:rPr lang="ja-JP" altLang="en-US" sz="2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</a:t>
            </a:r>
            <a:endParaRPr lang="en-US" altLang="ja-JP" sz="2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Clr>
                <a:srgbClr val="000000"/>
              </a:buClr>
              <a:buSzPts val="1400"/>
            </a:pPr>
            <a:r>
              <a:rPr lang="ja-JP" altLang="en-US" sz="2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</a:t>
            </a:r>
            <a:endParaRPr lang="ja-JP" altLang="en-US" sz="2400" i="0" u="none" strike="noStrike" cap="none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343CEE45-139B-4E32-6AEA-C22877B0C26D}"/>
              </a:ext>
            </a:extLst>
          </p:cNvPr>
          <p:cNvGrpSpPr/>
          <p:nvPr/>
        </p:nvGrpSpPr>
        <p:grpSpPr>
          <a:xfrm>
            <a:off x="1427213" y="1081062"/>
            <a:ext cx="6230886" cy="4983502"/>
            <a:chOff x="2247888" y="1737443"/>
            <a:chExt cx="4589535" cy="3670740"/>
          </a:xfrm>
        </p:grpSpPr>
        <p:sp>
          <p:nvSpPr>
            <p:cNvPr id="24" name="Google Shape;62;p14">
              <a:extLst>
                <a:ext uri="{FF2B5EF4-FFF2-40B4-BE49-F238E27FC236}">
                  <a16:creationId xmlns:a16="http://schemas.microsoft.com/office/drawing/2014/main" id="{1CC37F3A-A420-8A0A-1754-383E81E30EBF}"/>
                </a:ext>
              </a:extLst>
            </p:cNvPr>
            <p:cNvSpPr/>
            <p:nvPr/>
          </p:nvSpPr>
          <p:spPr>
            <a:xfrm>
              <a:off x="2946087" y="1949215"/>
              <a:ext cx="3247197" cy="3247196"/>
            </a:xfrm>
            <a:prstGeom prst="ellipse">
              <a:avLst/>
            </a:prstGeom>
            <a:noFill/>
            <a:ln w="28575" cap="flat" cmpd="sng">
              <a:solidFill>
                <a:srgbClr val="0737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B305B182-BD70-D106-52FE-082E6C0F4B1B}"/>
                </a:ext>
              </a:extLst>
            </p:cNvPr>
            <p:cNvSpPr/>
            <p:nvPr/>
          </p:nvSpPr>
          <p:spPr>
            <a:xfrm>
              <a:off x="2247888" y="2927952"/>
              <a:ext cx="1289721" cy="12897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二等辺三角形 32">
              <a:extLst>
                <a:ext uri="{FF2B5EF4-FFF2-40B4-BE49-F238E27FC236}">
                  <a16:creationId xmlns:a16="http://schemas.microsoft.com/office/drawing/2014/main" id="{EBA891F4-D291-7B3A-D8EA-DD95D0A87F4C}"/>
                </a:ext>
              </a:extLst>
            </p:cNvPr>
            <p:cNvSpPr/>
            <p:nvPr/>
          </p:nvSpPr>
          <p:spPr>
            <a:xfrm rot="5400000">
              <a:off x="4357912" y="1766653"/>
              <a:ext cx="423545" cy="365125"/>
            </a:xfrm>
            <a:prstGeom prst="triangle">
              <a:avLst/>
            </a:prstGeom>
            <a:solidFill>
              <a:srgbClr val="0737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二等辺三角形 33">
              <a:extLst>
                <a:ext uri="{FF2B5EF4-FFF2-40B4-BE49-F238E27FC236}">
                  <a16:creationId xmlns:a16="http://schemas.microsoft.com/office/drawing/2014/main" id="{A037EDB5-8274-1D4F-4A98-86F749D929CD}"/>
                </a:ext>
              </a:extLst>
            </p:cNvPr>
            <p:cNvSpPr/>
            <p:nvPr/>
          </p:nvSpPr>
          <p:spPr>
            <a:xfrm rot="16200000">
              <a:off x="4357912" y="5013848"/>
              <a:ext cx="423545" cy="365125"/>
            </a:xfrm>
            <a:prstGeom prst="triangle">
              <a:avLst/>
            </a:prstGeom>
            <a:solidFill>
              <a:srgbClr val="0737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0DCCC7B7-BC5B-A753-673F-15FD66156AF5}"/>
                </a:ext>
              </a:extLst>
            </p:cNvPr>
            <p:cNvSpPr/>
            <p:nvPr/>
          </p:nvSpPr>
          <p:spPr>
            <a:xfrm>
              <a:off x="5547702" y="2927952"/>
              <a:ext cx="1289721" cy="12897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Google Shape;69;p14">
            <a:extLst>
              <a:ext uri="{FF2B5EF4-FFF2-40B4-BE49-F238E27FC236}">
                <a16:creationId xmlns:a16="http://schemas.microsoft.com/office/drawing/2014/main" id="{3BF1A64B-E4EB-3252-FED1-3807FA34DC68}"/>
              </a:ext>
            </a:extLst>
          </p:cNvPr>
          <p:cNvSpPr/>
          <p:nvPr/>
        </p:nvSpPr>
        <p:spPr>
          <a:xfrm>
            <a:off x="641167" y="2799366"/>
            <a:ext cx="2485800" cy="3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○○○○○○○○○御中</a:t>
            </a:r>
            <a:endParaRPr sz="1600" i="0" u="none" strike="noStrike" cap="none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Google Shape;70;p14">
            <a:extLst>
              <a:ext uri="{FF2B5EF4-FFF2-40B4-BE49-F238E27FC236}">
                <a16:creationId xmlns:a16="http://schemas.microsoft.com/office/drawing/2014/main" id="{BB1823A3-D564-8D6A-B88E-22D2E971C4D4}"/>
              </a:ext>
            </a:extLst>
          </p:cNvPr>
          <p:cNvSpPr/>
          <p:nvPr/>
        </p:nvSpPr>
        <p:spPr>
          <a:xfrm>
            <a:off x="1261755" y="3218056"/>
            <a:ext cx="1244700" cy="3054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強み○○</a:t>
            </a:r>
            <a:endParaRPr sz="1600" b="1" i="0" u="none" strike="noStrike" cap="none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Google Shape;71;p14">
            <a:extLst>
              <a:ext uri="{FF2B5EF4-FFF2-40B4-BE49-F238E27FC236}">
                <a16:creationId xmlns:a16="http://schemas.microsoft.com/office/drawing/2014/main" id="{AB28FBD8-F544-61A3-AC83-D877343D975F}"/>
              </a:ext>
            </a:extLst>
          </p:cNvPr>
          <p:cNvSpPr/>
          <p:nvPr/>
        </p:nvSpPr>
        <p:spPr>
          <a:xfrm>
            <a:off x="641318" y="3827546"/>
            <a:ext cx="2485800" cy="3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endParaRPr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Google Shape;69;p14">
            <a:extLst>
              <a:ext uri="{FF2B5EF4-FFF2-40B4-BE49-F238E27FC236}">
                <a16:creationId xmlns:a16="http://schemas.microsoft.com/office/drawing/2014/main" id="{FACD4D7B-D6B0-58B3-3BAC-7032F628EBE5}"/>
              </a:ext>
            </a:extLst>
          </p:cNvPr>
          <p:cNvSpPr/>
          <p:nvPr/>
        </p:nvSpPr>
        <p:spPr>
          <a:xfrm>
            <a:off x="6055593" y="2799366"/>
            <a:ext cx="2485800" cy="3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自社○○○○○○○○○</a:t>
            </a:r>
            <a:endParaRPr sz="1600" i="0" u="none" strike="noStrike" cap="none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Google Shape;70;p14">
            <a:extLst>
              <a:ext uri="{FF2B5EF4-FFF2-40B4-BE49-F238E27FC236}">
                <a16:creationId xmlns:a16="http://schemas.microsoft.com/office/drawing/2014/main" id="{9C500EFB-CE1E-C986-DE8C-5782C0E94BD9}"/>
              </a:ext>
            </a:extLst>
          </p:cNvPr>
          <p:cNvSpPr/>
          <p:nvPr/>
        </p:nvSpPr>
        <p:spPr>
          <a:xfrm>
            <a:off x="6676181" y="3218056"/>
            <a:ext cx="1244700" cy="3054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強み○○</a:t>
            </a:r>
            <a:endParaRPr sz="1600" b="1" i="0" u="none" strike="noStrike" cap="none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Google Shape;71;p14">
            <a:extLst>
              <a:ext uri="{FF2B5EF4-FFF2-40B4-BE49-F238E27FC236}">
                <a16:creationId xmlns:a16="http://schemas.microsoft.com/office/drawing/2014/main" id="{75567D36-D88E-4112-480E-8CC949F02E5D}"/>
              </a:ext>
            </a:extLst>
          </p:cNvPr>
          <p:cNvSpPr/>
          <p:nvPr/>
        </p:nvSpPr>
        <p:spPr>
          <a:xfrm>
            <a:off x="6055744" y="3827546"/>
            <a:ext cx="2485800" cy="3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</a:t>
            </a:r>
            <a:endParaRPr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16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連携の全体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grpSp>
        <p:nvGrpSpPr>
          <p:cNvPr id="43" name="Google Shape;178;p19">
            <a:extLst>
              <a:ext uri="{FF2B5EF4-FFF2-40B4-BE49-F238E27FC236}">
                <a16:creationId xmlns:a16="http://schemas.microsoft.com/office/drawing/2014/main" id="{D03FF53D-F1A0-81C5-8494-80CB499E9FA5}"/>
              </a:ext>
            </a:extLst>
          </p:cNvPr>
          <p:cNvGrpSpPr/>
          <p:nvPr/>
        </p:nvGrpSpPr>
        <p:grpSpPr>
          <a:xfrm>
            <a:off x="539247" y="835449"/>
            <a:ext cx="938265" cy="938265"/>
            <a:chOff x="500163" y="5348388"/>
            <a:chExt cx="972900" cy="972900"/>
          </a:xfrm>
        </p:grpSpPr>
        <p:sp>
          <p:nvSpPr>
            <p:cNvPr id="44" name="Google Shape;179;p19">
              <a:extLst>
                <a:ext uri="{FF2B5EF4-FFF2-40B4-BE49-F238E27FC236}">
                  <a16:creationId xmlns:a16="http://schemas.microsoft.com/office/drawing/2014/main" id="{DE5DAE83-5D5B-A499-47BF-BC7F92A5CA85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solidFill>
              <a:srgbClr val="0737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45" name="Google Shape;180;p19">
              <a:extLst>
                <a:ext uri="{FF2B5EF4-FFF2-40B4-BE49-F238E27FC236}">
                  <a16:creationId xmlns:a16="http://schemas.microsoft.com/office/drawing/2014/main" id="{D6B01C34-48BA-4119-F029-45126D4DF2E7}"/>
                </a:ext>
              </a:extLst>
            </p:cNvPr>
            <p:cNvSpPr/>
            <p:nvPr/>
          </p:nvSpPr>
          <p:spPr>
            <a:xfrm>
              <a:off x="583571" y="5652375"/>
              <a:ext cx="8394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-JP" altLang="en-US" sz="1600" b="1" i="1" u="none" strike="noStrike" cap="none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ビジョン</a:t>
              </a:r>
              <a:endParaRPr sz="16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95B38B75-8859-6E1C-F60B-6518FB7C4676}"/>
              </a:ext>
            </a:extLst>
          </p:cNvPr>
          <p:cNvSpPr txBox="1"/>
          <p:nvPr/>
        </p:nvSpPr>
        <p:spPr>
          <a:xfrm>
            <a:off x="1614212" y="1028965"/>
            <a:ext cx="7161001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24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○○○○○○○○○○○○○○○○○</a:t>
            </a:r>
            <a:endParaRPr lang="en-US" altLang="ja-JP" sz="24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47" name="Google Shape;194;p19">
            <a:extLst>
              <a:ext uri="{FF2B5EF4-FFF2-40B4-BE49-F238E27FC236}">
                <a16:creationId xmlns:a16="http://schemas.microsoft.com/office/drawing/2014/main" id="{1EE74409-60A3-8F34-BAF6-AA8B5D8D7228}"/>
              </a:ext>
            </a:extLst>
          </p:cNvPr>
          <p:cNvGrpSpPr/>
          <p:nvPr/>
        </p:nvGrpSpPr>
        <p:grpSpPr>
          <a:xfrm>
            <a:off x="2050360" y="1992905"/>
            <a:ext cx="514956" cy="514956"/>
            <a:chOff x="500163" y="5348388"/>
            <a:chExt cx="972900" cy="972900"/>
          </a:xfrm>
          <a:solidFill>
            <a:srgbClr val="073763"/>
          </a:solidFill>
        </p:grpSpPr>
        <p:sp>
          <p:nvSpPr>
            <p:cNvPr id="48" name="Google Shape;195;p19">
              <a:extLst>
                <a:ext uri="{FF2B5EF4-FFF2-40B4-BE49-F238E27FC236}">
                  <a16:creationId xmlns:a16="http://schemas.microsoft.com/office/drawing/2014/main" id="{9742DDB3-CE32-555A-4B49-2A0A9D5E937A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49" name="Google Shape;196;p19">
              <a:extLst>
                <a:ext uri="{FF2B5EF4-FFF2-40B4-BE49-F238E27FC236}">
                  <a16:creationId xmlns:a16="http://schemas.microsoft.com/office/drawing/2014/main" id="{840B627E-19BD-EFCA-FD3E-2C7154981F0D}"/>
                </a:ext>
              </a:extLst>
            </p:cNvPr>
            <p:cNvSpPr/>
            <p:nvPr/>
          </p:nvSpPr>
          <p:spPr>
            <a:xfrm>
              <a:off x="566913" y="5611883"/>
              <a:ext cx="839399" cy="36509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" sz="2200" b="1" i="1" u="none" strike="noStrike" cap="none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1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50" name="Google Shape;197;p19">
            <a:extLst>
              <a:ext uri="{FF2B5EF4-FFF2-40B4-BE49-F238E27FC236}">
                <a16:creationId xmlns:a16="http://schemas.microsoft.com/office/drawing/2014/main" id="{DFC7CDA6-FA8E-5DE3-88F6-BC93D21E98C3}"/>
              </a:ext>
            </a:extLst>
          </p:cNvPr>
          <p:cNvSpPr/>
          <p:nvPr/>
        </p:nvSpPr>
        <p:spPr>
          <a:xfrm>
            <a:off x="2668975" y="1935782"/>
            <a:ext cx="60845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連携案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000000"/>
              </a:buClr>
              <a:buSzPts val="1400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Google Shape;197;p19">
            <a:extLst>
              <a:ext uri="{FF2B5EF4-FFF2-40B4-BE49-F238E27FC236}">
                <a16:creationId xmlns:a16="http://schemas.microsoft.com/office/drawing/2014/main" id="{455A8FE9-59AE-DD72-0CF7-B2EC61E84DF9}"/>
              </a:ext>
            </a:extLst>
          </p:cNvPr>
          <p:cNvSpPr/>
          <p:nvPr/>
        </p:nvSpPr>
        <p:spPr>
          <a:xfrm>
            <a:off x="2782986" y="2812500"/>
            <a:ext cx="5978457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メリット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メリット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</a:p>
        </p:txBody>
      </p:sp>
      <p:grpSp>
        <p:nvGrpSpPr>
          <p:cNvPr id="84" name="Google Shape;194;p19">
            <a:extLst>
              <a:ext uri="{FF2B5EF4-FFF2-40B4-BE49-F238E27FC236}">
                <a16:creationId xmlns:a16="http://schemas.microsoft.com/office/drawing/2014/main" id="{86807EC6-C060-3D43-51C7-14AFB1FD8BBB}"/>
              </a:ext>
            </a:extLst>
          </p:cNvPr>
          <p:cNvGrpSpPr/>
          <p:nvPr/>
        </p:nvGrpSpPr>
        <p:grpSpPr>
          <a:xfrm>
            <a:off x="2050360" y="3397890"/>
            <a:ext cx="514956" cy="514956"/>
            <a:chOff x="500163" y="5348388"/>
            <a:chExt cx="972900" cy="972900"/>
          </a:xfrm>
          <a:solidFill>
            <a:srgbClr val="073763"/>
          </a:solidFill>
        </p:grpSpPr>
        <p:sp>
          <p:nvSpPr>
            <p:cNvPr id="88" name="Google Shape;195;p19">
              <a:extLst>
                <a:ext uri="{FF2B5EF4-FFF2-40B4-BE49-F238E27FC236}">
                  <a16:creationId xmlns:a16="http://schemas.microsoft.com/office/drawing/2014/main" id="{F7A545E8-A0E5-792A-2755-DE428339CC3B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89" name="Google Shape;196;p19">
              <a:extLst>
                <a:ext uri="{FF2B5EF4-FFF2-40B4-BE49-F238E27FC236}">
                  <a16:creationId xmlns:a16="http://schemas.microsoft.com/office/drawing/2014/main" id="{47B076E0-06D0-8281-AEC3-C0F2D8E15E40}"/>
                </a:ext>
              </a:extLst>
            </p:cNvPr>
            <p:cNvSpPr/>
            <p:nvPr/>
          </p:nvSpPr>
          <p:spPr>
            <a:xfrm>
              <a:off x="566913" y="5611883"/>
              <a:ext cx="839399" cy="36509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en-US" sz="2200" b="1" i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2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85" name="Google Shape;197;p19">
            <a:extLst>
              <a:ext uri="{FF2B5EF4-FFF2-40B4-BE49-F238E27FC236}">
                <a16:creationId xmlns:a16="http://schemas.microsoft.com/office/drawing/2014/main" id="{AE7A9B07-2E2D-3079-2FEF-7F37C9383412}"/>
              </a:ext>
            </a:extLst>
          </p:cNvPr>
          <p:cNvSpPr/>
          <p:nvPr/>
        </p:nvSpPr>
        <p:spPr>
          <a:xfrm>
            <a:off x="2668975" y="3340767"/>
            <a:ext cx="60845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連携案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000000"/>
              </a:buClr>
              <a:buSzPts val="1400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Google Shape;197;p19">
            <a:extLst>
              <a:ext uri="{FF2B5EF4-FFF2-40B4-BE49-F238E27FC236}">
                <a16:creationId xmlns:a16="http://schemas.microsoft.com/office/drawing/2014/main" id="{C1009CB9-8720-B3BA-72C9-3E9F8722B508}"/>
              </a:ext>
            </a:extLst>
          </p:cNvPr>
          <p:cNvSpPr/>
          <p:nvPr/>
        </p:nvSpPr>
        <p:spPr>
          <a:xfrm>
            <a:off x="2782986" y="4217485"/>
            <a:ext cx="5978457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メリット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メリット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</a:p>
        </p:txBody>
      </p:sp>
      <p:grpSp>
        <p:nvGrpSpPr>
          <p:cNvPr id="91" name="Google Shape;194;p19">
            <a:extLst>
              <a:ext uri="{FF2B5EF4-FFF2-40B4-BE49-F238E27FC236}">
                <a16:creationId xmlns:a16="http://schemas.microsoft.com/office/drawing/2014/main" id="{831D7F85-3CB8-E6A4-080C-EC9104338037}"/>
              </a:ext>
            </a:extLst>
          </p:cNvPr>
          <p:cNvGrpSpPr/>
          <p:nvPr/>
        </p:nvGrpSpPr>
        <p:grpSpPr>
          <a:xfrm>
            <a:off x="2050360" y="4802876"/>
            <a:ext cx="514956" cy="514956"/>
            <a:chOff x="500163" y="5348388"/>
            <a:chExt cx="972900" cy="972900"/>
          </a:xfrm>
          <a:solidFill>
            <a:srgbClr val="073763"/>
          </a:solidFill>
        </p:grpSpPr>
        <p:sp>
          <p:nvSpPr>
            <p:cNvPr id="95" name="Google Shape;195;p19">
              <a:extLst>
                <a:ext uri="{FF2B5EF4-FFF2-40B4-BE49-F238E27FC236}">
                  <a16:creationId xmlns:a16="http://schemas.microsoft.com/office/drawing/2014/main" id="{D971F7EB-2DAE-4BF9-CEB4-30AC2A7E0BEA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96" name="Google Shape;196;p19">
              <a:extLst>
                <a:ext uri="{FF2B5EF4-FFF2-40B4-BE49-F238E27FC236}">
                  <a16:creationId xmlns:a16="http://schemas.microsoft.com/office/drawing/2014/main" id="{4FE0AC9A-A45A-D53D-261B-504206DCB069}"/>
                </a:ext>
              </a:extLst>
            </p:cNvPr>
            <p:cNvSpPr/>
            <p:nvPr/>
          </p:nvSpPr>
          <p:spPr>
            <a:xfrm>
              <a:off x="566913" y="5611883"/>
              <a:ext cx="839399" cy="36509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en-US" sz="2200" b="1" i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3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92" name="Google Shape;197;p19">
            <a:extLst>
              <a:ext uri="{FF2B5EF4-FFF2-40B4-BE49-F238E27FC236}">
                <a16:creationId xmlns:a16="http://schemas.microsoft.com/office/drawing/2014/main" id="{0CEE1806-4188-69D4-072C-4B92C96F3746}"/>
              </a:ext>
            </a:extLst>
          </p:cNvPr>
          <p:cNvSpPr/>
          <p:nvPr/>
        </p:nvSpPr>
        <p:spPr>
          <a:xfrm>
            <a:off x="2668975" y="4745753"/>
            <a:ext cx="60845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連携案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000000"/>
              </a:buClr>
              <a:buSzPts val="1400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Google Shape;197;p19">
            <a:extLst>
              <a:ext uri="{FF2B5EF4-FFF2-40B4-BE49-F238E27FC236}">
                <a16:creationId xmlns:a16="http://schemas.microsoft.com/office/drawing/2014/main" id="{F7FC8914-F7A5-6A74-1337-D73DE8553095}"/>
              </a:ext>
            </a:extLst>
          </p:cNvPr>
          <p:cNvSpPr/>
          <p:nvPr/>
        </p:nvSpPr>
        <p:spPr>
          <a:xfrm>
            <a:off x="2782986" y="5622471"/>
            <a:ext cx="5978457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メリット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メリット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</a:t>
            </a:r>
          </a:p>
        </p:txBody>
      </p:sp>
      <p:pic>
        <p:nvPicPr>
          <p:cNvPr id="98" name="図 97">
            <a:extLst>
              <a:ext uri="{FF2B5EF4-FFF2-40B4-BE49-F238E27FC236}">
                <a16:creationId xmlns:a16="http://schemas.microsoft.com/office/drawing/2014/main" id="{3595DF1E-638F-AA14-65CB-7893A29AFF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27" y="2266428"/>
            <a:ext cx="1077917" cy="578395"/>
          </a:xfrm>
          <a:prstGeom prst="rect">
            <a:avLst/>
          </a:prstGeom>
        </p:spPr>
      </p:pic>
      <p:pic>
        <p:nvPicPr>
          <p:cNvPr id="99" name="図 98">
            <a:extLst>
              <a:ext uri="{FF2B5EF4-FFF2-40B4-BE49-F238E27FC236}">
                <a16:creationId xmlns:a16="http://schemas.microsoft.com/office/drawing/2014/main" id="{EF0D9AB2-D9F2-1B89-E5CD-13C9984CAC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27" y="3730605"/>
            <a:ext cx="1077917" cy="578395"/>
          </a:xfrm>
          <a:prstGeom prst="rect">
            <a:avLst/>
          </a:prstGeom>
        </p:spPr>
      </p:pic>
      <p:pic>
        <p:nvPicPr>
          <p:cNvPr id="100" name="図 99">
            <a:extLst>
              <a:ext uri="{FF2B5EF4-FFF2-40B4-BE49-F238E27FC236}">
                <a16:creationId xmlns:a16="http://schemas.microsoft.com/office/drawing/2014/main" id="{97CC9BC8-2A67-F070-852E-631F62AC8E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27" y="5194782"/>
            <a:ext cx="1077917" cy="57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389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検討事項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cxnSp>
        <p:nvCxnSpPr>
          <p:cNvPr id="91" name="Google Shape;692;p28">
            <a:extLst>
              <a:ext uri="{FF2B5EF4-FFF2-40B4-BE49-F238E27FC236}">
                <a16:creationId xmlns:a16="http://schemas.microsoft.com/office/drawing/2014/main" id="{94376688-10AD-0193-943E-B9442EF0E7DB}"/>
              </a:ext>
            </a:extLst>
          </p:cNvPr>
          <p:cNvCxnSpPr>
            <a:cxnSpLocks/>
          </p:cNvCxnSpPr>
          <p:nvPr/>
        </p:nvCxnSpPr>
        <p:spPr>
          <a:xfrm flipH="1">
            <a:off x="4554677" y="825881"/>
            <a:ext cx="17323" cy="5560930"/>
          </a:xfrm>
          <a:prstGeom prst="straightConnector1">
            <a:avLst/>
          </a:prstGeom>
          <a:noFill/>
          <a:ln w="12700" cap="flat" cmpd="sng">
            <a:solidFill>
              <a:srgbClr val="07376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2" name="Google Shape;693;p28">
            <a:extLst>
              <a:ext uri="{FF2B5EF4-FFF2-40B4-BE49-F238E27FC236}">
                <a16:creationId xmlns:a16="http://schemas.microsoft.com/office/drawing/2014/main" id="{3C7B6B7F-5CF8-EE74-FCCA-0036B26ED07C}"/>
              </a:ext>
            </a:extLst>
          </p:cNvPr>
          <p:cNvSpPr txBox="1"/>
          <p:nvPr/>
        </p:nvSpPr>
        <p:spPr>
          <a:xfrm>
            <a:off x="368550" y="1758991"/>
            <a:ext cx="3208048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検討事項</a:t>
            </a:r>
            <a:endParaRPr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94" name="Google Shape;695;p28">
            <a:extLst>
              <a:ext uri="{FF2B5EF4-FFF2-40B4-BE49-F238E27FC236}">
                <a16:creationId xmlns:a16="http://schemas.microsoft.com/office/drawing/2014/main" id="{7399FBB5-7E93-41CD-1BE8-7597ECD5B860}"/>
              </a:ext>
            </a:extLst>
          </p:cNvPr>
          <p:cNvSpPr txBox="1"/>
          <p:nvPr/>
        </p:nvSpPr>
        <p:spPr>
          <a:xfrm>
            <a:off x="390525" y="2611667"/>
            <a:ext cx="3843300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対応策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9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Google Shape;696;p28">
            <a:extLst>
              <a:ext uri="{FF2B5EF4-FFF2-40B4-BE49-F238E27FC236}">
                <a16:creationId xmlns:a16="http://schemas.microsoft.com/office/drawing/2014/main" id="{7472BE67-5EA7-0CD7-0D9E-69A57231DDD3}"/>
              </a:ext>
            </a:extLst>
          </p:cNvPr>
          <p:cNvSpPr txBox="1"/>
          <p:nvPr/>
        </p:nvSpPr>
        <p:spPr>
          <a:xfrm>
            <a:off x="368750" y="1031487"/>
            <a:ext cx="3865075" cy="3477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検討事項①</a:t>
            </a:r>
            <a:endParaRPr sz="14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4" name="図 123">
            <a:extLst>
              <a:ext uri="{FF2B5EF4-FFF2-40B4-BE49-F238E27FC236}">
                <a16:creationId xmlns:a16="http://schemas.microsoft.com/office/drawing/2014/main" id="{38DACF2D-26C2-F525-F482-D088A1A108F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7124" y="1607681"/>
            <a:ext cx="749380" cy="687729"/>
          </a:xfrm>
          <a:prstGeom prst="rect">
            <a:avLst/>
          </a:prstGeom>
        </p:spPr>
      </p:pic>
      <p:sp>
        <p:nvSpPr>
          <p:cNvPr id="125" name="Google Shape;693;p28">
            <a:extLst>
              <a:ext uri="{FF2B5EF4-FFF2-40B4-BE49-F238E27FC236}">
                <a16:creationId xmlns:a16="http://schemas.microsoft.com/office/drawing/2014/main" id="{20E0B4B9-D0F6-C4F3-7271-E2B1415855E5}"/>
              </a:ext>
            </a:extLst>
          </p:cNvPr>
          <p:cNvSpPr txBox="1"/>
          <p:nvPr/>
        </p:nvSpPr>
        <p:spPr>
          <a:xfrm>
            <a:off x="368550" y="4374089"/>
            <a:ext cx="3208048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②検討事項</a:t>
            </a:r>
            <a:endParaRPr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126" name="Google Shape;695;p28">
            <a:extLst>
              <a:ext uri="{FF2B5EF4-FFF2-40B4-BE49-F238E27FC236}">
                <a16:creationId xmlns:a16="http://schemas.microsoft.com/office/drawing/2014/main" id="{FB6C860B-7104-52C4-9335-97D606DA7020}"/>
              </a:ext>
            </a:extLst>
          </p:cNvPr>
          <p:cNvSpPr txBox="1"/>
          <p:nvPr/>
        </p:nvSpPr>
        <p:spPr>
          <a:xfrm>
            <a:off x="390525" y="5226765"/>
            <a:ext cx="3843300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対応策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9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Google Shape;696;p28">
            <a:extLst>
              <a:ext uri="{FF2B5EF4-FFF2-40B4-BE49-F238E27FC236}">
                <a16:creationId xmlns:a16="http://schemas.microsoft.com/office/drawing/2014/main" id="{50D5959D-8A8A-426B-2AE3-067EDA37DE8B}"/>
              </a:ext>
            </a:extLst>
          </p:cNvPr>
          <p:cNvSpPr txBox="1"/>
          <p:nvPr/>
        </p:nvSpPr>
        <p:spPr>
          <a:xfrm>
            <a:off x="368750" y="3646585"/>
            <a:ext cx="3865075" cy="3477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検討事項②</a:t>
            </a:r>
            <a:endParaRPr sz="14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8" name="図 127">
            <a:extLst>
              <a:ext uri="{FF2B5EF4-FFF2-40B4-BE49-F238E27FC236}">
                <a16:creationId xmlns:a16="http://schemas.microsoft.com/office/drawing/2014/main" id="{CFB20CD2-A3E2-51C4-4DD6-712FA7E39F4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7124" y="4222779"/>
            <a:ext cx="749380" cy="687729"/>
          </a:xfrm>
          <a:prstGeom prst="rect">
            <a:avLst/>
          </a:prstGeom>
        </p:spPr>
      </p:pic>
      <p:sp>
        <p:nvSpPr>
          <p:cNvPr id="129" name="Google Shape;693;p28">
            <a:extLst>
              <a:ext uri="{FF2B5EF4-FFF2-40B4-BE49-F238E27FC236}">
                <a16:creationId xmlns:a16="http://schemas.microsoft.com/office/drawing/2014/main" id="{B0B6442E-CABB-6BA1-4D67-C7368AB7832D}"/>
              </a:ext>
            </a:extLst>
          </p:cNvPr>
          <p:cNvSpPr txBox="1"/>
          <p:nvPr/>
        </p:nvSpPr>
        <p:spPr>
          <a:xfrm>
            <a:off x="4888200" y="1758991"/>
            <a:ext cx="3208048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③検討事項</a:t>
            </a:r>
            <a:endParaRPr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130" name="Google Shape;695;p28">
            <a:extLst>
              <a:ext uri="{FF2B5EF4-FFF2-40B4-BE49-F238E27FC236}">
                <a16:creationId xmlns:a16="http://schemas.microsoft.com/office/drawing/2014/main" id="{1DE499E1-CC2A-9532-D45A-A40062D68661}"/>
              </a:ext>
            </a:extLst>
          </p:cNvPr>
          <p:cNvSpPr txBox="1"/>
          <p:nvPr/>
        </p:nvSpPr>
        <p:spPr>
          <a:xfrm>
            <a:off x="4910175" y="2611667"/>
            <a:ext cx="3843300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対応策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9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1" name="Google Shape;696;p28">
            <a:extLst>
              <a:ext uri="{FF2B5EF4-FFF2-40B4-BE49-F238E27FC236}">
                <a16:creationId xmlns:a16="http://schemas.microsoft.com/office/drawing/2014/main" id="{D40950A9-F4AD-B056-928A-806090A81D7F}"/>
              </a:ext>
            </a:extLst>
          </p:cNvPr>
          <p:cNvSpPr txBox="1"/>
          <p:nvPr/>
        </p:nvSpPr>
        <p:spPr>
          <a:xfrm>
            <a:off x="4888400" y="1031487"/>
            <a:ext cx="3865075" cy="3477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検討事項③</a:t>
            </a:r>
            <a:endParaRPr sz="14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2" name="図 131">
            <a:extLst>
              <a:ext uri="{FF2B5EF4-FFF2-40B4-BE49-F238E27FC236}">
                <a16:creationId xmlns:a16="http://schemas.microsoft.com/office/drawing/2014/main" id="{6C9D447E-1A65-522F-FB87-B0FA287CEC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36774" y="1607681"/>
            <a:ext cx="749380" cy="687729"/>
          </a:xfrm>
          <a:prstGeom prst="rect">
            <a:avLst/>
          </a:prstGeom>
        </p:spPr>
      </p:pic>
      <p:sp>
        <p:nvSpPr>
          <p:cNvPr id="133" name="Google Shape;693;p28">
            <a:extLst>
              <a:ext uri="{FF2B5EF4-FFF2-40B4-BE49-F238E27FC236}">
                <a16:creationId xmlns:a16="http://schemas.microsoft.com/office/drawing/2014/main" id="{31D645A5-671D-6A96-5BCC-300A6E6E85F0}"/>
              </a:ext>
            </a:extLst>
          </p:cNvPr>
          <p:cNvSpPr txBox="1"/>
          <p:nvPr/>
        </p:nvSpPr>
        <p:spPr>
          <a:xfrm>
            <a:off x="4888200" y="4374089"/>
            <a:ext cx="3208048" cy="35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④検討事項</a:t>
            </a:r>
            <a:endParaRPr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6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134" name="Google Shape;695;p28">
            <a:extLst>
              <a:ext uri="{FF2B5EF4-FFF2-40B4-BE49-F238E27FC236}">
                <a16:creationId xmlns:a16="http://schemas.microsoft.com/office/drawing/2014/main" id="{4426BED4-92B2-8D6E-163F-4CD976960142}"/>
              </a:ext>
            </a:extLst>
          </p:cNvPr>
          <p:cNvSpPr txBox="1"/>
          <p:nvPr/>
        </p:nvSpPr>
        <p:spPr>
          <a:xfrm>
            <a:off x="4910175" y="5226765"/>
            <a:ext cx="3843300" cy="5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対応策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9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</a:t>
            </a:r>
            <a:endParaRPr lang="en-US" altLang="ja-JP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5" name="Google Shape;696;p28">
            <a:extLst>
              <a:ext uri="{FF2B5EF4-FFF2-40B4-BE49-F238E27FC236}">
                <a16:creationId xmlns:a16="http://schemas.microsoft.com/office/drawing/2014/main" id="{5C4A79B3-DAE4-39B5-AC80-FD8C85973DCB}"/>
              </a:ext>
            </a:extLst>
          </p:cNvPr>
          <p:cNvSpPr txBox="1"/>
          <p:nvPr/>
        </p:nvSpPr>
        <p:spPr>
          <a:xfrm>
            <a:off x="4888400" y="3646585"/>
            <a:ext cx="3865075" cy="3477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検討事項④</a:t>
            </a:r>
            <a:endParaRPr sz="14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6" name="図 135">
            <a:extLst>
              <a:ext uri="{FF2B5EF4-FFF2-40B4-BE49-F238E27FC236}">
                <a16:creationId xmlns:a16="http://schemas.microsoft.com/office/drawing/2014/main" id="{F2F83AF1-4EAA-1A0E-758B-B1188BBC502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36774" y="4222779"/>
            <a:ext cx="749380" cy="68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59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最後に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5" name="Google Shape;216;p20">
            <a:extLst>
              <a:ext uri="{FF2B5EF4-FFF2-40B4-BE49-F238E27FC236}">
                <a16:creationId xmlns:a16="http://schemas.microsoft.com/office/drawing/2014/main" id="{32021171-3F9F-1F6F-0F0C-BCBB708F4C19}"/>
              </a:ext>
            </a:extLst>
          </p:cNvPr>
          <p:cNvSpPr txBox="1"/>
          <p:nvPr/>
        </p:nvSpPr>
        <p:spPr>
          <a:xfrm>
            <a:off x="390526" y="1369013"/>
            <a:ext cx="8362950" cy="167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連携後のベネフィット</a:t>
            </a:r>
            <a:r>
              <a:rPr lang="en-US" altLang="ja-JP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(</a:t>
            </a:r>
            <a:r>
              <a:rPr lang="ja-JP" altLang="en-US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良い未来</a:t>
            </a:r>
            <a:r>
              <a:rPr lang="en-US" altLang="ja-JP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)</a:t>
            </a:r>
            <a:r>
              <a:rPr lang="ja-JP" altLang="en-US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を説明</a:t>
            </a:r>
            <a:endParaRPr lang="en-US" altLang="ja-JP" sz="28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6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6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6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6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A9FE4A04-6919-C61A-95E0-7DBB8A120130}"/>
              </a:ext>
            </a:extLst>
          </p:cNvPr>
          <p:cNvGrpSpPr/>
          <p:nvPr/>
        </p:nvGrpSpPr>
        <p:grpSpPr>
          <a:xfrm>
            <a:off x="2603870" y="3339164"/>
            <a:ext cx="3936260" cy="2724395"/>
            <a:chOff x="2209800" y="3403600"/>
            <a:chExt cx="3936260" cy="2724395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D4814915-FE80-A7A5-829B-6D184B65E08C}"/>
                </a:ext>
              </a:extLst>
            </p:cNvPr>
            <p:cNvGrpSpPr/>
            <p:nvPr/>
          </p:nvGrpSpPr>
          <p:grpSpPr>
            <a:xfrm>
              <a:off x="3720729" y="3403600"/>
              <a:ext cx="914402" cy="770146"/>
              <a:chOff x="5257799" y="2474627"/>
              <a:chExt cx="1200151" cy="1010817"/>
            </a:xfrm>
          </p:grpSpPr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DE1A8B7D-6E10-8F71-C5D9-94E7D10F5204}"/>
                  </a:ext>
                </a:extLst>
              </p:cNvPr>
              <p:cNvSpPr/>
              <p:nvPr/>
            </p:nvSpPr>
            <p:spPr>
              <a:xfrm>
                <a:off x="5257799" y="2474627"/>
                <a:ext cx="1200150" cy="574955"/>
              </a:xfrm>
              <a:prstGeom prst="rect">
                <a:avLst/>
              </a:prstGeom>
              <a:solidFill>
                <a:srgbClr val="0737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GOAL</a:t>
                </a:r>
                <a:endPara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8C687A40-A330-98CF-347A-67B53A18BE89}"/>
                  </a:ext>
                </a:extLst>
              </p:cNvPr>
              <p:cNvSpPr/>
              <p:nvPr/>
            </p:nvSpPr>
            <p:spPr>
              <a:xfrm>
                <a:off x="5257800" y="2831205"/>
                <a:ext cx="99585" cy="654239"/>
              </a:xfrm>
              <a:prstGeom prst="roundRect">
                <a:avLst/>
              </a:prstGeom>
              <a:solidFill>
                <a:srgbClr val="0737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5" name="四角形: 角を丸くする 14">
                <a:extLst>
                  <a:ext uri="{FF2B5EF4-FFF2-40B4-BE49-F238E27FC236}">
                    <a16:creationId xmlns:a16="http://schemas.microsoft.com/office/drawing/2014/main" id="{9220F7E1-8ECF-19B3-B8E8-FFE430351447}"/>
                  </a:ext>
                </a:extLst>
              </p:cNvPr>
              <p:cNvSpPr/>
              <p:nvPr/>
            </p:nvSpPr>
            <p:spPr>
              <a:xfrm>
                <a:off x="6358365" y="2831205"/>
                <a:ext cx="99585" cy="654239"/>
              </a:xfrm>
              <a:prstGeom prst="roundRect">
                <a:avLst/>
              </a:prstGeom>
              <a:solidFill>
                <a:srgbClr val="0737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B60B3C6B-C7B3-79C9-C288-BC05F753297F}"/>
                </a:ext>
              </a:extLst>
            </p:cNvPr>
            <p:cNvGrpSpPr/>
            <p:nvPr/>
          </p:nvGrpSpPr>
          <p:grpSpPr>
            <a:xfrm>
              <a:off x="2209800" y="3460750"/>
              <a:ext cx="3936260" cy="2667245"/>
              <a:chOff x="2209800" y="3460750"/>
              <a:chExt cx="3936260" cy="2667245"/>
            </a:xfrm>
          </p:grpSpPr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83BB0D4D-1A98-31CC-E299-6016F0F968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209800" y="3528914"/>
                <a:ext cx="2362200" cy="2589596"/>
              </a:xfrm>
              <a:prstGeom prst="rect">
                <a:avLst/>
              </a:prstGeom>
            </p:spPr>
          </p:pic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EA3382DE-0706-A4F1-F58D-61D5782100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759938" y="3460750"/>
                <a:ext cx="2386122" cy="266724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7388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505B1B-04EB-3F4D-6056-AE376C896910}"/>
              </a:ext>
            </a:extLst>
          </p:cNvPr>
          <p:cNvSpPr txBox="1"/>
          <p:nvPr/>
        </p:nvSpPr>
        <p:spPr>
          <a:xfrm>
            <a:off x="406400" y="526534"/>
            <a:ext cx="8178800" cy="5217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パワーポイント仕様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テンプレート用途：外部との連携を構築する提案書のテンプレ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サイズ：サイズ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4:3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横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25.4 cm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、高さ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19.05 cm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フォント：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Meiryo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UI</a:t>
            </a:r>
          </a:p>
          <a:p>
            <a:pPr>
              <a:lnSpc>
                <a:spcPct val="150000"/>
              </a:lnSpc>
            </a:pP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無料アイコン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イラストのダウンロード先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en-US" altLang="ja-JP" sz="1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https://icon-rainbow.com/</a:t>
            </a:r>
            <a:endParaRPr lang="en-US" altLang="ja-JP" sz="1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https://soco-st.com/</a:t>
            </a:r>
            <a:endParaRPr lang="en-US" altLang="ja-JP" sz="1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ページ構成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①表紙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②企画背景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③目的・ビジョン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④連携の全体像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⑤検討事項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⑥最後に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2968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13992</TotalTime>
  <Words>906</Words>
  <Application>Microsoft Office PowerPoint</Application>
  <PresentationFormat>画面に合わせる (4:3)</PresentationFormat>
  <Paragraphs>126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游ゴシック</vt:lpstr>
      <vt:lpstr>游ゴシック</vt:lpstr>
      <vt:lpstr>Arial</vt:lpstr>
      <vt:lpstr>Calibri</vt:lpstr>
      <vt:lpstr>Calibri Light</vt:lpstr>
      <vt:lpstr>Meiryo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商品・サービス開発の企画書</dc:title>
  <dc:creator>キカクワークス</dc:creator>
  <cp:lastModifiedBy>高階 志文</cp:lastModifiedBy>
  <cp:revision>19</cp:revision>
  <dcterms:created xsi:type="dcterms:W3CDTF">2023-04-19T11:06:01Z</dcterms:created>
  <dcterms:modified xsi:type="dcterms:W3CDTF">2023-05-23T13:39:59Z</dcterms:modified>
</cp:coreProperties>
</file>