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03" r:id="rId2"/>
    <p:sldId id="320" r:id="rId3"/>
    <p:sldId id="321" r:id="rId4"/>
    <p:sldId id="310" r:id="rId5"/>
    <p:sldId id="323" r:id="rId6"/>
    <p:sldId id="322" r:id="rId7"/>
    <p:sldId id="318" r:id="rId8"/>
    <p:sldId id="319" r:id="rId9"/>
    <p:sldId id="30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763"/>
    <a:srgbClr val="CFE2F3"/>
    <a:srgbClr val="EA9999"/>
    <a:srgbClr val="F4B183"/>
    <a:srgbClr val="843C0C"/>
    <a:srgbClr val="FBE5D6"/>
    <a:srgbClr val="FFF2CC"/>
    <a:srgbClr val="C5E0B4"/>
    <a:srgbClr val="FFE699"/>
    <a:srgbClr val="C9D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2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階 志文" userId="cb4ba3c9f5d7561c" providerId="LiveId" clId="{66BF916A-C3E3-4627-9388-C38709059DBE}"/>
    <pc:docChg chg="undo custSel addSld delSld modSld sldOrd">
      <pc:chgData name="高階 志文" userId="cb4ba3c9f5d7561c" providerId="LiveId" clId="{66BF916A-C3E3-4627-9388-C38709059DBE}" dt="2023-05-22T23:08:19.246" v="1334"/>
      <pc:docMkLst>
        <pc:docMk/>
      </pc:docMkLst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1028547609" sldId="258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166025719" sldId="259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3286487085" sldId="260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3049073167" sldId="261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3847752380" sldId="262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933104800" sldId="263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3654216163" sldId="264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1365704447" sldId="265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4140571431" sldId="266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53909698" sldId="267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4089195977" sldId="268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3828245499" sldId="269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1052108406" sldId="270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1636561000" sldId="271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790007334" sldId="272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2694335537" sldId="273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2115361700" sldId="274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492938738" sldId="275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3091288726" sldId="276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3603598866" sldId="277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112615627" sldId="278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3257850194" sldId="279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2173381297" sldId="280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264268840" sldId="281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2479414653" sldId="282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3034127756" sldId="283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2215833702" sldId="284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1687349697" sldId="285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1615808897" sldId="286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4241631735" sldId="287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961454582" sldId="288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1935801225" sldId="289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4179425071" sldId="290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1412058404" sldId="291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3490620218" sldId="292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3747879024" sldId="293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131241314" sldId="294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2719465450" sldId="295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202358711" sldId="296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3939524651" sldId="297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606038571" sldId="298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765641064" sldId="299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141308853" sldId="300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645921096" sldId="301"/>
        </pc:sldMkLst>
      </pc:sldChg>
      <pc:sldChg chg="modSp mod ord">
        <pc:chgData name="高階 志文" userId="cb4ba3c9f5d7561c" providerId="LiveId" clId="{66BF916A-C3E3-4627-9388-C38709059DBE}" dt="2023-05-22T23:08:19.246" v="1334"/>
        <pc:sldMkLst>
          <pc:docMk/>
          <pc:sldMk cId="1132968245" sldId="302"/>
        </pc:sldMkLst>
        <pc:spChg chg="mod">
          <ac:chgData name="高階 志文" userId="cb4ba3c9f5d7561c" providerId="LiveId" clId="{66BF916A-C3E3-4627-9388-C38709059DBE}" dt="2023-05-22T23:08:19.246" v="1334"/>
          <ac:spMkLst>
            <pc:docMk/>
            <pc:sldMk cId="1132968245" sldId="302"/>
            <ac:spMk id="5" creationId="{2D505B1B-04EB-3F4D-6056-AE376C896910}"/>
          </ac:spMkLst>
        </pc:spChg>
      </pc:sldChg>
      <pc:sldChg chg="addSp delSp modSp mod">
        <pc:chgData name="高階 志文" userId="cb4ba3c9f5d7561c" providerId="LiveId" clId="{66BF916A-C3E3-4627-9388-C38709059DBE}" dt="2023-05-22T22:16:33.736" v="120" actId="1076"/>
        <pc:sldMkLst>
          <pc:docMk/>
          <pc:sldMk cId="1370527459" sldId="303"/>
        </pc:sldMkLst>
        <pc:spChg chg="mod">
          <ac:chgData name="高階 志文" userId="cb4ba3c9f5d7561c" providerId="LiveId" clId="{66BF916A-C3E3-4627-9388-C38709059DBE}" dt="2023-05-22T22:16:25.389" v="118" actId="12789"/>
          <ac:spMkLst>
            <pc:docMk/>
            <pc:sldMk cId="1370527459" sldId="303"/>
            <ac:spMk id="3" creationId="{59EADFBF-2CB5-B2DB-7007-6F83B9BA8F2C}"/>
          </ac:spMkLst>
        </pc:spChg>
        <pc:spChg chg="add del mod ord">
          <ac:chgData name="高階 志文" userId="cb4ba3c9f5d7561c" providerId="LiveId" clId="{66BF916A-C3E3-4627-9388-C38709059DBE}" dt="2023-05-22T22:16:09.243" v="113" actId="207"/>
          <ac:spMkLst>
            <pc:docMk/>
            <pc:sldMk cId="1370527459" sldId="303"/>
            <ac:spMk id="4" creationId="{460679B1-780E-A159-CE8D-19C24B9C7AB1}"/>
          </ac:spMkLst>
        </pc:spChg>
        <pc:grpChg chg="mod">
          <ac:chgData name="高階 志文" userId="cb4ba3c9f5d7561c" providerId="LiveId" clId="{66BF916A-C3E3-4627-9388-C38709059DBE}" dt="2023-05-22T22:16:33.736" v="120" actId="1076"/>
          <ac:grpSpMkLst>
            <pc:docMk/>
            <pc:sldMk cId="1370527459" sldId="303"/>
            <ac:grpSpMk id="19" creationId="{5515DBD8-01DA-EE28-72B8-AD1695ECE0FD}"/>
          </ac:grpSpMkLst>
        </pc:grpChg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3516375131" sldId="304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4224524932" sldId="305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2400392839" sldId="306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1808693941" sldId="308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784143038" sldId="309"/>
        </pc:sldMkLst>
      </pc:sldChg>
      <pc:sldChg chg="addSp delSp modSp mod ord">
        <pc:chgData name="高階 志文" userId="cb4ba3c9f5d7561c" providerId="LiveId" clId="{66BF916A-C3E3-4627-9388-C38709059DBE}" dt="2023-05-22T22:55:02.804" v="1322" actId="20577"/>
        <pc:sldMkLst>
          <pc:docMk/>
          <pc:sldMk cId="3819976837" sldId="310"/>
        </pc:sldMkLst>
        <pc:spChg chg="mod">
          <ac:chgData name="高階 志文" userId="cb4ba3c9f5d7561c" providerId="LiveId" clId="{66BF916A-C3E3-4627-9388-C38709059DBE}" dt="2023-05-22T22:25:15.832" v="398" actId="1076"/>
          <ac:spMkLst>
            <pc:docMk/>
            <pc:sldMk cId="3819976837" sldId="310"/>
            <ac:spMk id="3" creationId="{6FE1B6FF-375A-F638-08F2-618C2D5E6D92}"/>
          </ac:spMkLst>
        </pc:spChg>
        <pc:spChg chg="add del mod">
          <ac:chgData name="高階 志文" userId="cb4ba3c9f5d7561c" providerId="LiveId" clId="{66BF916A-C3E3-4627-9388-C38709059DBE}" dt="2023-05-22T22:24:45.007" v="393" actId="478"/>
          <ac:spMkLst>
            <pc:docMk/>
            <pc:sldMk cId="3819976837" sldId="310"/>
            <ac:spMk id="5" creationId="{FC0D80AB-7FAB-5AA6-FD3D-CF909417A8C7}"/>
          </ac:spMkLst>
        </pc:spChg>
        <pc:spChg chg="mod">
          <ac:chgData name="高階 志文" userId="cb4ba3c9f5d7561c" providerId="LiveId" clId="{66BF916A-C3E3-4627-9388-C38709059DBE}" dt="2023-05-22T22:26:40.351" v="447" actId="1076"/>
          <ac:spMkLst>
            <pc:docMk/>
            <pc:sldMk cId="3819976837" sldId="310"/>
            <ac:spMk id="6" creationId="{716F0D35-F48D-F421-765F-4D5B53C27579}"/>
          </ac:spMkLst>
        </pc:spChg>
        <pc:spChg chg="mod">
          <ac:chgData name="高階 志文" userId="cb4ba3c9f5d7561c" providerId="LiveId" clId="{66BF916A-C3E3-4627-9388-C38709059DBE}" dt="2023-05-22T22:55:02.804" v="1322" actId="20577"/>
          <ac:spMkLst>
            <pc:docMk/>
            <pc:sldMk cId="3819976837" sldId="310"/>
            <ac:spMk id="7" creationId="{5AC03070-3ED0-3501-7257-90BD279E5E9F}"/>
          </ac:spMkLst>
        </pc:spChg>
        <pc:spChg chg="add mod">
          <ac:chgData name="高階 志文" userId="cb4ba3c9f5d7561c" providerId="LiveId" clId="{66BF916A-C3E3-4627-9388-C38709059DBE}" dt="2023-05-22T22:25:40.555" v="418" actId="2711"/>
          <ac:spMkLst>
            <pc:docMk/>
            <pc:sldMk cId="3819976837" sldId="310"/>
            <ac:spMk id="8" creationId="{4F162499-9A60-6279-3ADA-C763CD1E453F}"/>
          </ac:spMkLst>
        </pc:spChg>
        <pc:spChg chg="add mod">
          <ac:chgData name="高階 志文" userId="cb4ba3c9f5d7561c" providerId="LiveId" clId="{66BF916A-C3E3-4627-9388-C38709059DBE}" dt="2023-05-22T22:31:02.218" v="620" actId="571"/>
          <ac:spMkLst>
            <pc:docMk/>
            <pc:sldMk cId="3819976837" sldId="310"/>
            <ac:spMk id="17" creationId="{C59942B8-C481-6C7C-61AE-F9277F1D2BAF}"/>
          </ac:spMkLst>
        </pc:spChg>
        <pc:spChg chg="add mod">
          <ac:chgData name="高階 志文" userId="cb4ba3c9f5d7561c" providerId="LiveId" clId="{66BF916A-C3E3-4627-9388-C38709059DBE}" dt="2023-05-22T22:31:02.218" v="620" actId="571"/>
          <ac:spMkLst>
            <pc:docMk/>
            <pc:sldMk cId="3819976837" sldId="310"/>
            <ac:spMk id="18" creationId="{4E52AB69-DE6F-AA20-B183-A7E27E63EE81}"/>
          </ac:spMkLst>
        </pc:spChg>
        <pc:spChg chg="add mod">
          <ac:chgData name="高階 志文" userId="cb4ba3c9f5d7561c" providerId="LiveId" clId="{66BF916A-C3E3-4627-9388-C38709059DBE}" dt="2023-05-22T22:31:09.363" v="621" actId="571"/>
          <ac:spMkLst>
            <pc:docMk/>
            <pc:sldMk cId="3819976837" sldId="310"/>
            <ac:spMk id="20" creationId="{DB1C11B5-E888-075F-77B3-F3A0B397ECF1}"/>
          </ac:spMkLst>
        </pc:spChg>
        <pc:spChg chg="add mod">
          <ac:chgData name="高階 志文" userId="cb4ba3c9f5d7561c" providerId="LiveId" clId="{66BF916A-C3E3-4627-9388-C38709059DBE}" dt="2023-05-22T22:31:09.363" v="621" actId="571"/>
          <ac:spMkLst>
            <pc:docMk/>
            <pc:sldMk cId="3819976837" sldId="310"/>
            <ac:spMk id="21" creationId="{A373C79B-25EC-9AF1-57CB-A7FB8FBE6675}"/>
          </ac:spMkLst>
        </pc:spChg>
        <pc:spChg chg="add mod">
          <ac:chgData name="高階 志文" userId="cb4ba3c9f5d7561c" providerId="LiveId" clId="{66BF916A-C3E3-4627-9388-C38709059DBE}" dt="2023-05-22T22:34:34.267" v="711" actId="20577"/>
          <ac:spMkLst>
            <pc:docMk/>
            <pc:sldMk cId="3819976837" sldId="310"/>
            <ac:spMk id="27" creationId="{6759829B-F7CA-9B43-A602-760BCAD47D51}"/>
          </ac:spMkLst>
        </pc:spChg>
        <pc:spChg chg="mod">
          <ac:chgData name="高階 志文" userId="cb4ba3c9f5d7561c" providerId="LiveId" clId="{66BF916A-C3E3-4627-9388-C38709059DBE}" dt="2023-05-22T22:30:42.416" v="618" actId="20577"/>
          <ac:spMkLst>
            <pc:docMk/>
            <pc:sldMk cId="3819976837" sldId="310"/>
            <ac:spMk id="40" creationId="{9B6FD6E5-6CA1-3249-A47A-E400C51C24D2}"/>
          </ac:spMkLst>
        </pc:spChg>
        <pc:spChg chg="mod">
          <ac:chgData name="高階 志文" userId="cb4ba3c9f5d7561c" providerId="LiveId" clId="{66BF916A-C3E3-4627-9388-C38709059DBE}" dt="2023-05-22T22:28:01.867" v="516" actId="20577"/>
          <ac:spMkLst>
            <pc:docMk/>
            <pc:sldMk cId="3819976837" sldId="310"/>
            <ac:spMk id="41" creationId="{31E3F50B-A26C-203D-9276-82A3C00AB442}"/>
          </ac:spMkLst>
        </pc:spChg>
        <pc:spChg chg="mod">
          <ac:chgData name="高階 志文" userId="cb4ba3c9f5d7561c" providerId="LiveId" clId="{66BF916A-C3E3-4627-9388-C38709059DBE}" dt="2023-05-22T22:28:52.271" v="582" actId="1076"/>
          <ac:spMkLst>
            <pc:docMk/>
            <pc:sldMk cId="3819976837" sldId="310"/>
            <ac:spMk id="42" creationId="{C1CA5AB4-B9CC-E3F9-0A40-FAA9F23A8CD8}"/>
          </ac:spMkLst>
        </pc:spChg>
        <pc:spChg chg="mod">
          <ac:chgData name="高階 志文" userId="cb4ba3c9f5d7561c" providerId="LiveId" clId="{66BF916A-C3E3-4627-9388-C38709059DBE}" dt="2023-05-22T22:25:52.047" v="435" actId="20577"/>
          <ac:spMkLst>
            <pc:docMk/>
            <pc:sldMk cId="3819976837" sldId="310"/>
            <ac:spMk id="43" creationId="{8A86FF6D-87A4-8943-3816-F1BB52CD403A}"/>
          </ac:spMkLst>
        </pc:spChg>
        <pc:spChg chg="mod">
          <ac:chgData name="高階 志文" userId="cb4ba3c9f5d7561c" providerId="LiveId" clId="{66BF916A-C3E3-4627-9388-C38709059DBE}" dt="2023-05-22T22:26:12.569" v="440" actId="20577"/>
          <ac:spMkLst>
            <pc:docMk/>
            <pc:sldMk cId="3819976837" sldId="310"/>
            <ac:spMk id="44" creationId="{9F59D340-9073-0F2E-F5C6-03C4454B236D}"/>
          </ac:spMkLst>
        </pc:spChg>
        <pc:spChg chg="mod">
          <ac:chgData name="高階 志文" userId="cb4ba3c9f5d7561c" providerId="LiveId" clId="{66BF916A-C3E3-4627-9388-C38709059DBE}" dt="2023-05-22T22:25:01.318" v="396" actId="1076"/>
          <ac:spMkLst>
            <pc:docMk/>
            <pc:sldMk cId="3819976837" sldId="310"/>
            <ac:spMk id="46" creationId="{6BE29856-D2B8-6AC9-6F70-7F381FCAA10E}"/>
          </ac:spMkLst>
        </pc:spChg>
        <pc:spChg chg="del">
          <ac:chgData name="高階 志文" userId="cb4ba3c9f5d7561c" providerId="LiveId" clId="{66BF916A-C3E3-4627-9388-C38709059DBE}" dt="2023-05-22T22:30:50.031" v="619" actId="478"/>
          <ac:spMkLst>
            <pc:docMk/>
            <pc:sldMk cId="3819976837" sldId="310"/>
            <ac:spMk id="69" creationId="{1F50CDF9-17D6-9864-21F7-D6DAF53581CD}"/>
          </ac:spMkLst>
        </pc:spChg>
        <pc:spChg chg="del mod">
          <ac:chgData name="高階 志文" userId="cb4ba3c9f5d7561c" providerId="LiveId" clId="{66BF916A-C3E3-4627-9388-C38709059DBE}" dt="2023-05-22T22:30:50.031" v="619" actId="478"/>
          <ac:spMkLst>
            <pc:docMk/>
            <pc:sldMk cId="3819976837" sldId="310"/>
            <ac:spMk id="70" creationId="{316C11C6-FEBE-9666-1E9A-DEA90EFB832E}"/>
          </ac:spMkLst>
        </pc:spChg>
        <pc:spChg chg="del">
          <ac:chgData name="高階 志文" userId="cb4ba3c9f5d7561c" providerId="LiveId" clId="{66BF916A-C3E3-4627-9388-C38709059DBE}" dt="2023-05-22T22:30:50.031" v="619" actId="478"/>
          <ac:spMkLst>
            <pc:docMk/>
            <pc:sldMk cId="3819976837" sldId="310"/>
            <ac:spMk id="71" creationId="{0E13CC27-01F2-A99F-6D10-0A0D6E0684C7}"/>
          </ac:spMkLst>
        </pc:spChg>
        <pc:spChg chg="del mod">
          <ac:chgData name="高階 志文" userId="cb4ba3c9f5d7561c" providerId="LiveId" clId="{66BF916A-C3E3-4627-9388-C38709059DBE}" dt="2023-05-22T22:30:50.031" v="619" actId="478"/>
          <ac:spMkLst>
            <pc:docMk/>
            <pc:sldMk cId="3819976837" sldId="310"/>
            <ac:spMk id="72" creationId="{D6E3B5D4-FDCE-4957-2F8F-FA17DE2B8049}"/>
          </ac:spMkLst>
        </pc:spChg>
        <pc:picChg chg="add mod">
          <ac:chgData name="高階 志文" userId="cb4ba3c9f5d7561c" providerId="LiveId" clId="{66BF916A-C3E3-4627-9388-C38709059DBE}" dt="2023-05-22T22:30:24.091" v="611" actId="1076"/>
          <ac:picMkLst>
            <pc:docMk/>
            <pc:sldMk cId="3819976837" sldId="310"/>
            <ac:picMk id="16" creationId="{A996BB90-94EB-7E33-BDF1-42DA4476A693}"/>
          </ac:picMkLst>
        </pc:picChg>
        <pc:picChg chg="add del mod">
          <ac:chgData name="高階 志文" userId="cb4ba3c9f5d7561c" providerId="LiveId" clId="{66BF916A-C3E3-4627-9388-C38709059DBE}" dt="2023-05-22T22:31:22.144" v="624" actId="478"/>
          <ac:picMkLst>
            <pc:docMk/>
            <pc:sldMk cId="3819976837" sldId="310"/>
            <ac:picMk id="19" creationId="{5E8C6395-8BC1-1419-1343-6F7C2A53ECB3}"/>
          </ac:picMkLst>
        </pc:picChg>
        <pc:picChg chg="add del mod">
          <ac:chgData name="高階 志文" userId="cb4ba3c9f5d7561c" providerId="LiveId" clId="{66BF916A-C3E3-4627-9388-C38709059DBE}" dt="2023-05-22T22:32:05.819" v="628" actId="478"/>
          <ac:picMkLst>
            <pc:docMk/>
            <pc:sldMk cId="3819976837" sldId="310"/>
            <ac:picMk id="22" creationId="{7AD7E3CB-2062-7982-9F2D-D79951A035D3}"/>
          </ac:picMkLst>
        </pc:picChg>
        <pc:picChg chg="add mod">
          <ac:chgData name="高階 志文" userId="cb4ba3c9f5d7561c" providerId="LiveId" clId="{66BF916A-C3E3-4627-9388-C38709059DBE}" dt="2023-05-22T22:31:30.567" v="627" actId="1076"/>
          <ac:picMkLst>
            <pc:docMk/>
            <pc:sldMk cId="3819976837" sldId="310"/>
            <ac:picMk id="24" creationId="{B3518473-104B-E7ED-9846-0754A74CB956}"/>
          </ac:picMkLst>
        </pc:picChg>
        <pc:picChg chg="add mod">
          <ac:chgData name="高階 志文" userId="cb4ba3c9f5d7561c" providerId="LiveId" clId="{66BF916A-C3E3-4627-9388-C38709059DBE}" dt="2023-05-22T22:33:09.057" v="631" actId="1076"/>
          <ac:picMkLst>
            <pc:docMk/>
            <pc:sldMk cId="3819976837" sldId="310"/>
            <ac:picMk id="26" creationId="{81EE804A-F1ED-8428-7439-D917FBBCB093}"/>
          </ac:picMkLst>
        </pc:picChg>
        <pc:picChg chg="del">
          <ac:chgData name="高階 志文" userId="cb4ba3c9f5d7561c" providerId="LiveId" clId="{66BF916A-C3E3-4627-9388-C38709059DBE}" dt="2023-05-22T22:30:50.031" v="619" actId="478"/>
          <ac:picMkLst>
            <pc:docMk/>
            <pc:sldMk cId="3819976837" sldId="310"/>
            <ac:picMk id="56" creationId="{57DC28D9-F1EF-07BC-A594-9F7929DFAA7E}"/>
          </ac:picMkLst>
        </pc:picChg>
        <pc:picChg chg="del mod">
          <ac:chgData name="高階 志文" userId="cb4ba3c9f5d7561c" providerId="LiveId" clId="{66BF916A-C3E3-4627-9388-C38709059DBE}" dt="2023-05-22T22:30:12.915" v="607" actId="478"/>
          <ac:picMkLst>
            <pc:docMk/>
            <pc:sldMk cId="3819976837" sldId="310"/>
            <ac:picMk id="65" creationId="{35D11F30-C006-51B0-986C-6758AA2D2631}"/>
          </ac:picMkLst>
        </pc:picChg>
        <pc:picChg chg="del">
          <ac:chgData name="高階 志文" userId="cb4ba3c9f5d7561c" providerId="LiveId" clId="{66BF916A-C3E3-4627-9388-C38709059DBE}" dt="2023-05-22T22:30:50.031" v="619" actId="478"/>
          <ac:picMkLst>
            <pc:docMk/>
            <pc:sldMk cId="3819976837" sldId="310"/>
            <ac:picMk id="68" creationId="{94ABCF1C-0BEC-4DE6-32EB-71B909901605}"/>
          </ac:picMkLst>
        </pc:picChg>
        <pc:cxnChg chg="mod">
          <ac:chgData name="高階 志文" userId="cb4ba3c9f5d7561c" providerId="LiveId" clId="{66BF916A-C3E3-4627-9388-C38709059DBE}" dt="2023-05-22T22:25:22.175" v="399" actId="552"/>
          <ac:cxnSpMkLst>
            <pc:docMk/>
            <pc:sldMk cId="3819976837" sldId="310"/>
            <ac:cxnSpMk id="2" creationId="{46183C05-DC6C-AA0C-55BF-961579D1DCDF}"/>
          </ac:cxnSpMkLst>
        </pc:cxnChg>
        <pc:cxnChg chg="add del mod">
          <ac:chgData name="高階 志文" userId="cb4ba3c9f5d7561c" providerId="LiveId" clId="{66BF916A-C3E3-4627-9388-C38709059DBE}" dt="2023-05-22T22:27:02.946" v="457" actId="478"/>
          <ac:cxnSpMkLst>
            <pc:docMk/>
            <pc:sldMk cId="3819976837" sldId="310"/>
            <ac:cxnSpMk id="11" creationId="{017F76BB-5799-8EA5-A62D-E1B2D4F4567F}"/>
          </ac:cxnSpMkLst>
        </pc:cxnChg>
        <pc:cxnChg chg="add mod">
          <ac:chgData name="高階 志文" userId="cb4ba3c9f5d7561c" providerId="LiveId" clId="{66BF916A-C3E3-4627-9388-C38709059DBE}" dt="2023-05-22T22:27:06.134" v="458" actId="571"/>
          <ac:cxnSpMkLst>
            <pc:docMk/>
            <pc:sldMk cId="3819976837" sldId="310"/>
            <ac:cxnSpMk id="14" creationId="{B3B59DC6-016E-5188-F41A-87161055BB6F}"/>
          </ac:cxnSpMkLst>
        </pc:cxnChg>
        <pc:cxnChg chg="add mod">
          <ac:chgData name="高階 志文" userId="cb4ba3c9f5d7561c" providerId="LiveId" clId="{66BF916A-C3E3-4627-9388-C38709059DBE}" dt="2023-05-22T22:34:06.167" v="641" actId="12788"/>
          <ac:cxnSpMkLst>
            <pc:docMk/>
            <pc:sldMk cId="3819976837" sldId="310"/>
            <ac:cxnSpMk id="28" creationId="{B9F07878-3B67-B300-ACD4-E5BA4175937C}"/>
          </ac:cxnSpMkLst>
        </pc:cxnChg>
        <pc:cxnChg chg="del mod">
          <ac:chgData name="高階 志文" userId="cb4ba3c9f5d7561c" providerId="LiveId" clId="{66BF916A-C3E3-4627-9388-C38709059DBE}" dt="2023-05-22T22:26:46.620" v="451" actId="478"/>
          <ac:cxnSpMkLst>
            <pc:docMk/>
            <pc:sldMk cId="3819976837" sldId="310"/>
            <ac:cxnSpMk id="55" creationId="{B7D3915C-B7ED-CEF9-6B9C-9CF0C124AEC4}"/>
          </ac:cxnSpMkLst>
        </pc:cxnChg>
        <pc:cxnChg chg="add del mod">
          <ac:chgData name="高階 志文" userId="cb4ba3c9f5d7561c" providerId="LiveId" clId="{66BF916A-C3E3-4627-9388-C38709059DBE}" dt="2023-05-22T22:27:01.123" v="456" actId="478"/>
          <ac:cxnSpMkLst>
            <pc:docMk/>
            <pc:sldMk cId="3819976837" sldId="310"/>
            <ac:cxnSpMk id="66" creationId="{F039A476-730C-8C43-E19C-78C492990CD9}"/>
          </ac:cxnSpMkLst>
        </pc:cxnChg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3439296510" sldId="311"/>
        </pc:sldMkLst>
      </pc:sldChg>
      <pc:sldChg chg="modSp del mod ord">
        <pc:chgData name="高階 志文" userId="cb4ba3c9f5d7561c" providerId="LiveId" clId="{66BF916A-C3E3-4627-9388-C38709059DBE}" dt="2023-05-22T22:58:59.166" v="1329" actId="47"/>
        <pc:sldMkLst>
          <pc:docMk/>
          <pc:sldMk cId="3139312780" sldId="313"/>
        </pc:sldMkLst>
        <pc:spChg chg="mod">
          <ac:chgData name="高階 志文" userId="cb4ba3c9f5d7561c" providerId="LiveId" clId="{66BF916A-C3E3-4627-9388-C38709059DBE}" dt="2023-05-22T22:21:55.401" v="294"/>
          <ac:spMkLst>
            <pc:docMk/>
            <pc:sldMk cId="3139312780" sldId="313"/>
            <ac:spMk id="3" creationId="{6FE1B6FF-375A-F638-08F2-618C2D5E6D92}"/>
          </ac:spMkLst>
        </pc:spChg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3770832428" sldId="314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2078868782" sldId="315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1080783982" sldId="316"/>
        </pc:sldMkLst>
      </pc:sldChg>
      <pc:sldChg chg="del">
        <pc:chgData name="高階 志文" userId="cb4ba3c9f5d7561c" providerId="LiveId" clId="{66BF916A-C3E3-4627-9388-C38709059DBE}" dt="2023-05-22T22:58:59.166" v="1329" actId="47"/>
        <pc:sldMkLst>
          <pc:docMk/>
          <pc:sldMk cId="4003438291" sldId="317"/>
        </pc:sldMkLst>
      </pc:sldChg>
      <pc:sldChg chg="modSp mod ord">
        <pc:chgData name="高階 志文" userId="cb4ba3c9f5d7561c" providerId="LiveId" clId="{66BF916A-C3E3-4627-9388-C38709059DBE}" dt="2023-05-22T22:55:17.555" v="1328" actId="20577"/>
        <pc:sldMkLst>
          <pc:docMk/>
          <pc:sldMk cId="3261293068" sldId="318"/>
        </pc:sldMkLst>
        <pc:spChg chg="mod">
          <ac:chgData name="高階 志文" userId="cb4ba3c9f5d7561c" providerId="LiveId" clId="{66BF916A-C3E3-4627-9388-C38709059DBE}" dt="2023-05-22T22:55:17.555" v="1328" actId="20577"/>
          <ac:spMkLst>
            <pc:docMk/>
            <pc:sldMk cId="3261293068" sldId="318"/>
            <ac:spMk id="11" creationId="{4CBA8D7D-6E40-9AD1-0FB5-595FCC2CC630}"/>
          </ac:spMkLst>
        </pc:spChg>
      </pc:sldChg>
      <pc:sldChg chg="modSp mod ord">
        <pc:chgData name="高階 志文" userId="cb4ba3c9f5d7561c" providerId="LiveId" clId="{66BF916A-C3E3-4627-9388-C38709059DBE}" dt="2023-05-22T22:54:37.603" v="1318" actId="6549"/>
        <pc:sldMkLst>
          <pc:docMk/>
          <pc:sldMk cId="2573886086" sldId="319"/>
        </pc:sldMkLst>
        <pc:spChg chg="mod">
          <ac:chgData name="高階 志文" userId="cb4ba3c9f5d7561c" providerId="LiveId" clId="{66BF916A-C3E3-4627-9388-C38709059DBE}" dt="2023-05-22T22:54:37.603" v="1318" actId="6549"/>
          <ac:spMkLst>
            <pc:docMk/>
            <pc:sldMk cId="2573886086" sldId="319"/>
            <ac:spMk id="5" creationId="{32021171-3F9F-1F6F-0F0C-BCBB708F4C19}"/>
          </ac:spMkLst>
        </pc:spChg>
      </pc:sldChg>
      <pc:sldChg chg="addSp delSp modSp add mod">
        <pc:chgData name="高階 志文" userId="cb4ba3c9f5d7561c" providerId="LiveId" clId="{66BF916A-C3E3-4627-9388-C38709059DBE}" dt="2023-05-22T22:19:48.394" v="173" actId="1076"/>
        <pc:sldMkLst>
          <pc:docMk/>
          <pc:sldMk cId="427166288" sldId="320"/>
        </pc:sldMkLst>
        <pc:spChg chg="mod">
          <ac:chgData name="高階 志文" userId="cb4ba3c9f5d7561c" providerId="LiveId" clId="{66BF916A-C3E3-4627-9388-C38709059DBE}" dt="2023-05-22T22:19:48.394" v="173" actId="1076"/>
          <ac:spMkLst>
            <pc:docMk/>
            <pc:sldMk cId="427166288" sldId="320"/>
            <ac:spMk id="3" creationId="{6FE1B6FF-375A-F638-08F2-618C2D5E6D92}"/>
          </ac:spMkLst>
        </pc:spChg>
        <pc:spChg chg="mod">
          <ac:chgData name="高階 志文" userId="cb4ba3c9f5d7561c" providerId="LiveId" clId="{66BF916A-C3E3-4627-9388-C38709059DBE}" dt="2023-05-22T22:18:50.555" v="139" actId="1076"/>
          <ac:spMkLst>
            <pc:docMk/>
            <pc:sldMk cId="427166288" sldId="320"/>
            <ac:spMk id="11" creationId="{C925ED17-7979-AC93-BE17-B78423BDA79D}"/>
          </ac:spMkLst>
        </pc:spChg>
        <pc:picChg chg="add mod">
          <ac:chgData name="高階 志文" userId="cb4ba3c9f5d7561c" providerId="LiveId" clId="{66BF916A-C3E3-4627-9388-C38709059DBE}" dt="2023-05-22T22:18:48.838" v="138" actId="14100"/>
          <ac:picMkLst>
            <pc:docMk/>
            <pc:sldMk cId="427166288" sldId="320"/>
            <ac:picMk id="8" creationId="{06964BDE-62CD-06D7-D4E9-25245F5F1851}"/>
          </ac:picMkLst>
        </pc:picChg>
        <pc:picChg chg="del">
          <ac:chgData name="高階 志文" userId="cb4ba3c9f5d7561c" providerId="LiveId" clId="{66BF916A-C3E3-4627-9388-C38709059DBE}" dt="2023-05-22T22:17:43.990" v="134" actId="478"/>
          <ac:picMkLst>
            <pc:docMk/>
            <pc:sldMk cId="427166288" sldId="320"/>
            <ac:picMk id="30" creationId="{AB3DDA55-922D-1EFC-9457-EC3C5191BD28}"/>
          </ac:picMkLst>
        </pc:picChg>
      </pc:sldChg>
      <pc:sldChg chg="modSp add mod ord">
        <pc:chgData name="高階 志文" userId="cb4ba3c9f5d7561c" providerId="LiveId" clId="{66BF916A-C3E3-4627-9388-C38709059DBE}" dt="2023-05-22T22:54:58.183" v="1320" actId="20577"/>
        <pc:sldMkLst>
          <pc:docMk/>
          <pc:sldMk cId="3187052738" sldId="321"/>
        </pc:sldMkLst>
        <pc:spChg chg="mod">
          <ac:chgData name="高階 志文" userId="cb4ba3c9f5d7561c" providerId="LiveId" clId="{66BF916A-C3E3-4627-9388-C38709059DBE}" dt="2023-05-22T22:20:40.278" v="261" actId="20577"/>
          <ac:spMkLst>
            <pc:docMk/>
            <pc:sldMk cId="3187052738" sldId="321"/>
            <ac:spMk id="3" creationId="{6FE1B6FF-375A-F638-08F2-618C2D5E6D92}"/>
          </ac:spMkLst>
        </pc:spChg>
        <pc:spChg chg="mod">
          <ac:chgData name="高階 志文" userId="cb4ba3c9f5d7561c" providerId="LiveId" clId="{66BF916A-C3E3-4627-9388-C38709059DBE}" dt="2023-05-22T22:54:58.183" v="1320" actId="20577"/>
          <ac:spMkLst>
            <pc:docMk/>
            <pc:sldMk cId="3187052738" sldId="321"/>
            <ac:spMk id="7" creationId="{5AC03070-3ED0-3501-7257-90BD279E5E9F}"/>
          </ac:spMkLst>
        </pc:spChg>
        <pc:spChg chg="mod">
          <ac:chgData name="高階 志文" userId="cb4ba3c9f5d7561c" providerId="LiveId" clId="{66BF916A-C3E3-4627-9388-C38709059DBE}" dt="2023-05-22T22:20:02.468" v="199" actId="20577"/>
          <ac:spMkLst>
            <pc:docMk/>
            <pc:sldMk cId="3187052738" sldId="321"/>
            <ac:spMk id="9" creationId="{2E7B090D-8BF6-FD3A-CA6B-7CA12169596A}"/>
          </ac:spMkLst>
        </pc:spChg>
        <pc:spChg chg="mod">
          <ac:chgData name="高階 志文" userId="cb4ba3c9f5d7561c" providerId="LiveId" clId="{66BF916A-C3E3-4627-9388-C38709059DBE}" dt="2023-05-22T22:20:45.606" v="283" actId="20577"/>
          <ac:spMkLst>
            <pc:docMk/>
            <pc:sldMk cId="3187052738" sldId="321"/>
            <ac:spMk id="25" creationId="{0691AD60-EB85-9CB8-0022-E098519E6300}"/>
          </ac:spMkLst>
        </pc:spChg>
      </pc:sldChg>
      <pc:sldChg chg="addSp delSp modSp add mod ord">
        <pc:chgData name="高階 志文" userId="cb4ba3c9f5d7561c" providerId="LiveId" clId="{66BF916A-C3E3-4627-9388-C38709059DBE}" dt="2023-05-22T22:55:10.804" v="1326" actId="20577"/>
        <pc:sldMkLst>
          <pc:docMk/>
          <pc:sldMk cId="3306859110" sldId="322"/>
        </pc:sldMkLst>
        <pc:spChg chg="mod">
          <ac:chgData name="高階 志文" userId="cb4ba3c9f5d7561c" providerId="LiveId" clId="{66BF916A-C3E3-4627-9388-C38709059DBE}" dt="2023-05-22T22:46:19.959" v="1038"/>
          <ac:spMkLst>
            <pc:docMk/>
            <pc:sldMk cId="3306859110" sldId="322"/>
            <ac:spMk id="3" creationId="{6FE1B6FF-375A-F638-08F2-618C2D5E6D92}"/>
          </ac:spMkLst>
        </pc:spChg>
        <pc:spChg chg="add mod">
          <ac:chgData name="高階 志文" userId="cb4ba3c9f5d7561c" providerId="LiveId" clId="{66BF916A-C3E3-4627-9388-C38709059DBE}" dt="2023-05-22T22:43:54.862" v="988" actId="164"/>
          <ac:spMkLst>
            <pc:docMk/>
            <pc:sldMk cId="3306859110" sldId="322"/>
            <ac:spMk id="5" creationId="{845FE1BB-71B9-4EFF-9DBF-DAC89B9DE6AC}"/>
          </ac:spMkLst>
        </pc:spChg>
        <pc:spChg chg="mod">
          <ac:chgData name="高階 志文" userId="cb4ba3c9f5d7561c" providerId="LiveId" clId="{66BF916A-C3E3-4627-9388-C38709059DBE}" dt="2023-05-22T22:55:10.804" v="1326" actId="20577"/>
          <ac:spMkLst>
            <pc:docMk/>
            <pc:sldMk cId="3306859110" sldId="322"/>
            <ac:spMk id="7" creationId="{5AC03070-3ED0-3501-7257-90BD279E5E9F}"/>
          </ac:spMkLst>
        </pc:spChg>
        <pc:spChg chg="add mod">
          <ac:chgData name="高階 志文" userId="cb4ba3c9f5d7561c" providerId="LiveId" clId="{66BF916A-C3E3-4627-9388-C38709059DBE}" dt="2023-05-22T22:43:54.862" v="988" actId="164"/>
          <ac:spMkLst>
            <pc:docMk/>
            <pc:sldMk cId="3306859110" sldId="322"/>
            <ac:spMk id="8" creationId="{8FC6C653-154C-3DE6-A1AD-3D7C09BC2F65}"/>
          </ac:spMkLst>
        </pc:spChg>
        <pc:spChg chg="add mod">
          <ac:chgData name="高階 志文" userId="cb4ba3c9f5d7561c" providerId="LiveId" clId="{66BF916A-C3E3-4627-9388-C38709059DBE}" dt="2023-05-22T22:43:57.962" v="989" actId="164"/>
          <ac:spMkLst>
            <pc:docMk/>
            <pc:sldMk cId="3306859110" sldId="322"/>
            <ac:spMk id="13" creationId="{C3658B6A-3134-3AF7-A504-364C335D0037}"/>
          </ac:spMkLst>
        </pc:spChg>
        <pc:spChg chg="del mod">
          <ac:chgData name="高階 志文" userId="cb4ba3c9f5d7561c" providerId="LiveId" clId="{66BF916A-C3E3-4627-9388-C38709059DBE}" dt="2023-05-22T22:46:22.707" v="1039" actId="478"/>
          <ac:spMkLst>
            <pc:docMk/>
            <pc:sldMk cId="3306859110" sldId="322"/>
            <ac:spMk id="14" creationId="{19752B8F-9F51-2BEF-5120-3D82885E4D60}"/>
          </ac:spMkLst>
        </pc:spChg>
        <pc:spChg chg="del mod">
          <ac:chgData name="高階 志文" userId="cb4ba3c9f5d7561c" providerId="LiveId" clId="{66BF916A-C3E3-4627-9388-C38709059DBE}" dt="2023-05-22T22:40:23.597" v="853" actId="478"/>
          <ac:spMkLst>
            <pc:docMk/>
            <pc:sldMk cId="3306859110" sldId="322"/>
            <ac:spMk id="15" creationId="{DAEFCEE7-0190-A863-8B3A-9A79CBF39FAE}"/>
          </ac:spMkLst>
        </pc:spChg>
        <pc:spChg chg="del mod">
          <ac:chgData name="高階 志文" userId="cb4ba3c9f5d7561c" providerId="LiveId" clId="{66BF916A-C3E3-4627-9388-C38709059DBE}" dt="2023-05-22T22:40:23.597" v="853" actId="478"/>
          <ac:spMkLst>
            <pc:docMk/>
            <pc:sldMk cId="3306859110" sldId="322"/>
            <ac:spMk id="16" creationId="{0D4B86D4-A44D-711B-DA2B-EBF7725D2754}"/>
          </ac:spMkLst>
        </pc:spChg>
        <pc:spChg chg="add mod">
          <ac:chgData name="高階 志文" userId="cb4ba3c9f5d7561c" providerId="LiveId" clId="{66BF916A-C3E3-4627-9388-C38709059DBE}" dt="2023-05-22T22:43:57.962" v="989" actId="164"/>
          <ac:spMkLst>
            <pc:docMk/>
            <pc:sldMk cId="3306859110" sldId="322"/>
            <ac:spMk id="17" creationId="{346A127F-99A6-C74E-F1EA-7604A5F7BD63}"/>
          </ac:spMkLst>
        </pc:spChg>
        <pc:spChg chg="add del mod">
          <ac:chgData name="高階 志文" userId="cb4ba3c9f5d7561c" providerId="LiveId" clId="{66BF916A-C3E3-4627-9388-C38709059DBE}" dt="2023-05-22T22:46:22.707" v="1039" actId="478"/>
          <ac:spMkLst>
            <pc:docMk/>
            <pc:sldMk cId="3306859110" sldId="322"/>
            <ac:spMk id="18" creationId="{42759E3B-3E60-ADB1-E52F-729E2787D145}"/>
          </ac:spMkLst>
        </pc:spChg>
        <pc:spChg chg="add mod">
          <ac:chgData name="高階 志文" userId="cb4ba3c9f5d7561c" providerId="LiveId" clId="{66BF916A-C3E3-4627-9388-C38709059DBE}" dt="2023-05-22T22:41:44.792" v="898" actId="571"/>
          <ac:spMkLst>
            <pc:docMk/>
            <pc:sldMk cId="3306859110" sldId="322"/>
            <ac:spMk id="21" creationId="{F220FBE0-2F8D-B104-BDB6-C646241E957D}"/>
          </ac:spMkLst>
        </pc:spChg>
        <pc:spChg chg="add mod">
          <ac:chgData name="高階 志文" userId="cb4ba3c9f5d7561c" providerId="LiveId" clId="{66BF916A-C3E3-4627-9388-C38709059DBE}" dt="2023-05-22T22:41:44.792" v="898" actId="571"/>
          <ac:spMkLst>
            <pc:docMk/>
            <pc:sldMk cId="3306859110" sldId="322"/>
            <ac:spMk id="22" creationId="{653CE849-0C8A-8179-9680-0E99523EF506}"/>
          </ac:spMkLst>
        </pc:spChg>
        <pc:spChg chg="add mod">
          <ac:chgData name="高階 志文" userId="cb4ba3c9f5d7561c" providerId="LiveId" clId="{66BF916A-C3E3-4627-9388-C38709059DBE}" dt="2023-05-22T22:41:44.792" v="898" actId="571"/>
          <ac:spMkLst>
            <pc:docMk/>
            <pc:sldMk cId="3306859110" sldId="322"/>
            <ac:spMk id="23" creationId="{82639D32-C016-B643-09EE-62B88D5ADD68}"/>
          </ac:spMkLst>
        </pc:spChg>
        <pc:spChg chg="add mod">
          <ac:chgData name="高階 志文" userId="cb4ba3c9f5d7561c" providerId="LiveId" clId="{66BF916A-C3E3-4627-9388-C38709059DBE}" dt="2023-05-22T22:41:44.792" v="898" actId="571"/>
          <ac:spMkLst>
            <pc:docMk/>
            <pc:sldMk cId="3306859110" sldId="322"/>
            <ac:spMk id="24" creationId="{57A3755C-5941-4E0B-9D1F-22524DA62A70}"/>
          </ac:spMkLst>
        </pc:spChg>
        <pc:spChg chg="add mod">
          <ac:chgData name="高階 志文" userId="cb4ba3c9f5d7561c" providerId="LiveId" clId="{66BF916A-C3E3-4627-9388-C38709059DBE}" dt="2023-05-22T22:41:44.792" v="898" actId="571"/>
          <ac:spMkLst>
            <pc:docMk/>
            <pc:sldMk cId="3306859110" sldId="322"/>
            <ac:spMk id="25" creationId="{84C07A4E-25DE-CE47-36C6-3E289E7522A9}"/>
          </ac:spMkLst>
        </pc:spChg>
        <pc:spChg chg="add mod">
          <ac:chgData name="高階 志文" userId="cb4ba3c9f5d7561c" providerId="LiveId" clId="{66BF916A-C3E3-4627-9388-C38709059DBE}" dt="2023-05-22T22:41:44.792" v="898" actId="571"/>
          <ac:spMkLst>
            <pc:docMk/>
            <pc:sldMk cId="3306859110" sldId="322"/>
            <ac:spMk id="26" creationId="{EB035946-DDFC-5FA8-6F5F-B68AEC2C37D0}"/>
          </ac:spMkLst>
        </pc:spChg>
        <pc:spChg chg="add mod">
          <ac:chgData name="高階 志文" userId="cb4ba3c9f5d7561c" providerId="LiveId" clId="{66BF916A-C3E3-4627-9388-C38709059DBE}" dt="2023-05-22T22:41:44.792" v="898" actId="571"/>
          <ac:spMkLst>
            <pc:docMk/>
            <pc:sldMk cId="3306859110" sldId="322"/>
            <ac:spMk id="27" creationId="{F95BA6BB-DFC0-6D00-639E-028B429C2701}"/>
          </ac:spMkLst>
        </pc:spChg>
        <pc:spChg chg="add del mod">
          <ac:chgData name="高階 志文" userId="cb4ba3c9f5d7561c" providerId="LiveId" clId="{66BF916A-C3E3-4627-9388-C38709059DBE}" dt="2023-05-22T22:44:22.148" v="997" actId="478"/>
          <ac:spMkLst>
            <pc:docMk/>
            <pc:sldMk cId="3306859110" sldId="322"/>
            <ac:spMk id="29" creationId="{2C476997-162C-C40D-FF71-A772D55E53DE}"/>
          </ac:spMkLst>
        </pc:spChg>
        <pc:spChg chg="add del mod">
          <ac:chgData name="高階 志文" userId="cb4ba3c9f5d7561c" providerId="LiveId" clId="{66BF916A-C3E3-4627-9388-C38709059DBE}" dt="2023-05-22T22:44:22.148" v="997" actId="478"/>
          <ac:spMkLst>
            <pc:docMk/>
            <pc:sldMk cId="3306859110" sldId="322"/>
            <ac:spMk id="30" creationId="{6035A5C9-57A5-0141-1B65-A5C6F6AE3B24}"/>
          </ac:spMkLst>
        </pc:spChg>
        <pc:spChg chg="add del mod">
          <ac:chgData name="高階 志文" userId="cb4ba3c9f5d7561c" providerId="LiveId" clId="{66BF916A-C3E3-4627-9388-C38709059DBE}" dt="2023-05-22T22:44:24.410" v="998" actId="478"/>
          <ac:spMkLst>
            <pc:docMk/>
            <pc:sldMk cId="3306859110" sldId="322"/>
            <ac:spMk id="31" creationId="{54CB87FB-41DF-DADD-6B67-129F8AC56C54}"/>
          </ac:spMkLst>
        </pc:spChg>
        <pc:spChg chg="add del mod">
          <ac:chgData name="高階 志文" userId="cb4ba3c9f5d7561c" providerId="LiveId" clId="{66BF916A-C3E3-4627-9388-C38709059DBE}" dt="2023-05-22T22:44:22.148" v="997" actId="478"/>
          <ac:spMkLst>
            <pc:docMk/>
            <pc:sldMk cId="3306859110" sldId="322"/>
            <ac:spMk id="32" creationId="{1A239BD3-422D-3569-D8CD-ABDC94C565D0}"/>
          </ac:spMkLst>
        </pc:spChg>
        <pc:spChg chg="add del mod">
          <ac:chgData name="高階 志文" userId="cb4ba3c9f5d7561c" providerId="LiveId" clId="{66BF916A-C3E3-4627-9388-C38709059DBE}" dt="2023-05-22T22:44:24.410" v="998" actId="478"/>
          <ac:spMkLst>
            <pc:docMk/>
            <pc:sldMk cId="3306859110" sldId="322"/>
            <ac:spMk id="33" creationId="{A7BDA008-CA29-8516-797D-19BB95452852}"/>
          </ac:spMkLst>
        </pc:spChg>
        <pc:spChg chg="add del mod">
          <ac:chgData name="高階 志文" userId="cb4ba3c9f5d7561c" providerId="LiveId" clId="{66BF916A-C3E3-4627-9388-C38709059DBE}" dt="2023-05-22T22:44:22.148" v="997" actId="478"/>
          <ac:spMkLst>
            <pc:docMk/>
            <pc:sldMk cId="3306859110" sldId="322"/>
            <ac:spMk id="34" creationId="{4C6BC9B1-1ACB-43D6-C922-D1804E05ED41}"/>
          </ac:spMkLst>
        </pc:spChg>
        <pc:spChg chg="add del mod">
          <ac:chgData name="高階 志文" userId="cb4ba3c9f5d7561c" providerId="LiveId" clId="{66BF916A-C3E3-4627-9388-C38709059DBE}" dt="2023-05-22T22:44:22.148" v="997" actId="478"/>
          <ac:spMkLst>
            <pc:docMk/>
            <pc:sldMk cId="3306859110" sldId="322"/>
            <ac:spMk id="35" creationId="{EF3FC056-E0C8-547E-3330-B89606975FEC}"/>
          </ac:spMkLst>
        </pc:spChg>
        <pc:spChg chg="add del mod">
          <ac:chgData name="高階 志文" userId="cb4ba3c9f5d7561c" providerId="LiveId" clId="{66BF916A-C3E3-4627-9388-C38709059DBE}" dt="2023-05-22T22:44:27.388" v="999" actId="478"/>
          <ac:spMkLst>
            <pc:docMk/>
            <pc:sldMk cId="3306859110" sldId="322"/>
            <ac:spMk id="37" creationId="{93E8ACE0-165E-893B-C945-3241C590C9B4}"/>
          </ac:spMkLst>
        </pc:spChg>
        <pc:spChg chg="add del mod">
          <ac:chgData name="高階 志文" userId="cb4ba3c9f5d7561c" providerId="LiveId" clId="{66BF916A-C3E3-4627-9388-C38709059DBE}" dt="2023-05-22T22:44:27.388" v="999" actId="478"/>
          <ac:spMkLst>
            <pc:docMk/>
            <pc:sldMk cId="3306859110" sldId="322"/>
            <ac:spMk id="38" creationId="{53920022-9AB9-3230-F751-98B1C8FFC5E9}"/>
          </ac:spMkLst>
        </pc:spChg>
        <pc:spChg chg="add del mod">
          <ac:chgData name="高階 志文" userId="cb4ba3c9f5d7561c" providerId="LiveId" clId="{66BF916A-C3E3-4627-9388-C38709059DBE}" dt="2023-05-22T22:44:27.388" v="999" actId="478"/>
          <ac:spMkLst>
            <pc:docMk/>
            <pc:sldMk cId="3306859110" sldId="322"/>
            <ac:spMk id="39" creationId="{1435FC15-D9BE-53F1-DBE1-B7756C8B64A0}"/>
          </ac:spMkLst>
        </pc:spChg>
        <pc:spChg chg="add del mod">
          <ac:chgData name="高階 志文" userId="cb4ba3c9f5d7561c" providerId="LiveId" clId="{66BF916A-C3E3-4627-9388-C38709059DBE}" dt="2023-05-22T22:44:27.388" v="999" actId="478"/>
          <ac:spMkLst>
            <pc:docMk/>
            <pc:sldMk cId="3306859110" sldId="322"/>
            <ac:spMk id="40" creationId="{9AA3466B-C02E-50D7-DBB8-BA8D399E59DC}"/>
          </ac:spMkLst>
        </pc:spChg>
        <pc:spChg chg="add del mod">
          <ac:chgData name="高階 志文" userId="cb4ba3c9f5d7561c" providerId="LiveId" clId="{66BF916A-C3E3-4627-9388-C38709059DBE}" dt="2023-05-22T22:44:27.388" v="999" actId="478"/>
          <ac:spMkLst>
            <pc:docMk/>
            <pc:sldMk cId="3306859110" sldId="322"/>
            <ac:spMk id="41" creationId="{29CF88F1-4179-C2D4-9F2A-8A1B78D0E547}"/>
          </ac:spMkLst>
        </pc:spChg>
        <pc:spChg chg="add del mod">
          <ac:chgData name="高階 志文" userId="cb4ba3c9f5d7561c" providerId="LiveId" clId="{66BF916A-C3E3-4627-9388-C38709059DBE}" dt="2023-05-22T22:44:27.388" v="999" actId="478"/>
          <ac:spMkLst>
            <pc:docMk/>
            <pc:sldMk cId="3306859110" sldId="322"/>
            <ac:spMk id="42" creationId="{F76AA05E-F444-9466-71F3-DAA627BEDBF2}"/>
          </ac:spMkLst>
        </pc:spChg>
        <pc:spChg chg="add del mod">
          <ac:chgData name="高階 志文" userId="cb4ba3c9f5d7561c" providerId="LiveId" clId="{66BF916A-C3E3-4627-9388-C38709059DBE}" dt="2023-05-22T22:44:27.388" v="999" actId="478"/>
          <ac:spMkLst>
            <pc:docMk/>
            <pc:sldMk cId="3306859110" sldId="322"/>
            <ac:spMk id="43" creationId="{419A3FEC-45F7-77F1-3F5D-7BDDC7DD9418}"/>
          </ac:spMkLst>
        </pc:spChg>
        <pc:spChg chg="add mod">
          <ac:chgData name="高階 志文" userId="cb4ba3c9f5d7561c" providerId="LiveId" clId="{66BF916A-C3E3-4627-9388-C38709059DBE}" dt="2023-05-22T22:44:41.132" v="1001" actId="571"/>
          <ac:spMkLst>
            <pc:docMk/>
            <pc:sldMk cId="3306859110" sldId="322"/>
            <ac:spMk id="46" creationId="{1EE335F0-6E47-EE97-0148-EF62017C5B9E}"/>
          </ac:spMkLst>
        </pc:spChg>
        <pc:spChg chg="add mod">
          <ac:chgData name="高階 志文" userId="cb4ba3c9f5d7561c" providerId="LiveId" clId="{66BF916A-C3E3-4627-9388-C38709059DBE}" dt="2023-05-22T22:44:41.132" v="1001" actId="571"/>
          <ac:spMkLst>
            <pc:docMk/>
            <pc:sldMk cId="3306859110" sldId="322"/>
            <ac:spMk id="47" creationId="{593A9A01-5B8B-9C61-FB21-1424A9A35443}"/>
          </ac:spMkLst>
        </pc:spChg>
        <pc:spChg chg="del mod">
          <ac:chgData name="高階 志文" userId="cb4ba3c9f5d7561c" providerId="LiveId" clId="{66BF916A-C3E3-4627-9388-C38709059DBE}" dt="2023-05-22T22:46:22.707" v="1039" actId="478"/>
          <ac:spMkLst>
            <pc:docMk/>
            <pc:sldMk cId="3306859110" sldId="322"/>
            <ac:spMk id="48" creationId="{2A050510-342D-EFA2-E8B2-165340D763D8}"/>
          </ac:spMkLst>
        </pc:spChg>
        <pc:spChg chg="del mod">
          <ac:chgData name="高階 志文" userId="cb4ba3c9f5d7561c" providerId="LiveId" clId="{66BF916A-C3E3-4627-9388-C38709059DBE}" dt="2023-05-22T22:40:23.597" v="853" actId="478"/>
          <ac:spMkLst>
            <pc:docMk/>
            <pc:sldMk cId="3306859110" sldId="322"/>
            <ac:spMk id="49" creationId="{E57A1849-16AD-74F2-9226-08B3FA6C2A64}"/>
          </ac:spMkLst>
        </pc:spChg>
        <pc:spChg chg="del mod">
          <ac:chgData name="高階 志文" userId="cb4ba3c9f5d7561c" providerId="LiveId" clId="{66BF916A-C3E3-4627-9388-C38709059DBE}" dt="2023-05-22T22:40:23.597" v="853" actId="478"/>
          <ac:spMkLst>
            <pc:docMk/>
            <pc:sldMk cId="3306859110" sldId="322"/>
            <ac:spMk id="50" creationId="{61E5CE29-5C82-9298-63E5-9DA64C6246ED}"/>
          </ac:spMkLst>
        </pc:spChg>
        <pc:spChg chg="del mod">
          <ac:chgData name="高階 志文" userId="cb4ba3c9f5d7561c" providerId="LiveId" clId="{66BF916A-C3E3-4627-9388-C38709059DBE}" dt="2023-05-22T22:46:22.707" v="1039" actId="478"/>
          <ac:spMkLst>
            <pc:docMk/>
            <pc:sldMk cId="3306859110" sldId="322"/>
            <ac:spMk id="52" creationId="{A19978D0-A7B1-A546-EC61-91A576F5FEFF}"/>
          </ac:spMkLst>
        </pc:spChg>
        <pc:spChg chg="del mod">
          <ac:chgData name="高階 志文" userId="cb4ba3c9f5d7561c" providerId="LiveId" clId="{66BF916A-C3E3-4627-9388-C38709059DBE}" dt="2023-05-22T22:46:22.707" v="1039" actId="478"/>
          <ac:spMkLst>
            <pc:docMk/>
            <pc:sldMk cId="3306859110" sldId="322"/>
            <ac:spMk id="53" creationId="{B3EC0A74-3AE5-42A8-D897-2391E55A5B6E}"/>
          </ac:spMkLst>
        </pc:spChg>
        <pc:spChg chg="mod">
          <ac:chgData name="高階 志文" userId="cb4ba3c9f5d7561c" providerId="LiveId" clId="{66BF916A-C3E3-4627-9388-C38709059DBE}" dt="2023-05-22T22:44:41.132" v="1001" actId="571"/>
          <ac:spMkLst>
            <pc:docMk/>
            <pc:sldMk cId="3306859110" sldId="322"/>
            <ac:spMk id="54" creationId="{A03C568D-6BE8-F260-A783-A57F7B73754D}"/>
          </ac:spMkLst>
        </pc:spChg>
        <pc:spChg chg="mod">
          <ac:chgData name="高階 志文" userId="cb4ba3c9f5d7561c" providerId="LiveId" clId="{66BF916A-C3E3-4627-9388-C38709059DBE}" dt="2023-05-22T22:44:41.132" v="1001" actId="571"/>
          <ac:spMkLst>
            <pc:docMk/>
            <pc:sldMk cId="3306859110" sldId="322"/>
            <ac:spMk id="55" creationId="{A36A03BE-F697-F08D-5CF9-79A3B5CD4687}"/>
          </ac:spMkLst>
        </pc:spChg>
        <pc:spChg chg="mod">
          <ac:chgData name="高階 志文" userId="cb4ba3c9f5d7561c" providerId="LiveId" clId="{66BF916A-C3E3-4627-9388-C38709059DBE}" dt="2023-05-22T22:44:41.132" v="1001" actId="571"/>
          <ac:spMkLst>
            <pc:docMk/>
            <pc:sldMk cId="3306859110" sldId="322"/>
            <ac:spMk id="57" creationId="{BF1DCAEF-B7FB-EAC9-BC5E-28A406CC86C2}"/>
          </ac:spMkLst>
        </pc:spChg>
        <pc:spChg chg="mod">
          <ac:chgData name="高階 志文" userId="cb4ba3c9f5d7561c" providerId="LiveId" clId="{66BF916A-C3E3-4627-9388-C38709059DBE}" dt="2023-05-22T22:44:41.132" v="1001" actId="571"/>
          <ac:spMkLst>
            <pc:docMk/>
            <pc:sldMk cId="3306859110" sldId="322"/>
            <ac:spMk id="58" creationId="{80C7DDB4-D184-2665-B73A-6BAFF73E221D}"/>
          </ac:spMkLst>
        </pc:spChg>
        <pc:spChg chg="del mod">
          <ac:chgData name="高階 志文" userId="cb4ba3c9f5d7561c" providerId="LiveId" clId="{66BF916A-C3E3-4627-9388-C38709059DBE}" dt="2023-05-22T22:46:22.707" v="1039" actId="478"/>
          <ac:spMkLst>
            <pc:docMk/>
            <pc:sldMk cId="3306859110" sldId="322"/>
            <ac:spMk id="59" creationId="{389A7AEB-196B-98FB-100F-9677B343C616}"/>
          </ac:spMkLst>
        </pc:spChg>
        <pc:spChg chg="add mod">
          <ac:chgData name="高階 志文" userId="cb4ba3c9f5d7561c" providerId="LiveId" clId="{66BF916A-C3E3-4627-9388-C38709059DBE}" dt="2023-05-22T22:44:41.132" v="1001" actId="571"/>
          <ac:spMkLst>
            <pc:docMk/>
            <pc:sldMk cId="3306859110" sldId="322"/>
            <ac:spMk id="60" creationId="{13CDF602-D642-48FE-0C05-3E8E73DCF707}"/>
          </ac:spMkLst>
        </pc:spChg>
        <pc:spChg chg="del">
          <ac:chgData name="高階 志文" userId="cb4ba3c9f5d7561c" providerId="LiveId" clId="{66BF916A-C3E3-4627-9388-C38709059DBE}" dt="2023-05-22T22:35:33.722" v="716" actId="478"/>
          <ac:spMkLst>
            <pc:docMk/>
            <pc:sldMk cId="3306859110" sldId="322"/>
            <ac:spMk id="61" creationId="{C81DFF6B-7492-9222-1826-572F5FE288C8}"/>
          </ac:spMkLst>
        </pc:spChg>
        <pc:spChg chg="add del mod">
          <ac:chgData name="高階 志文" userId="cb4ba3c9f5d7561c" providerId="LiveId" clId="{66BF916A-C3E3-4627-9388-C38709059DBE}" dt="2023-05-22T22:46:22.707" v="1039" actId="478"/>
          <ac:spMkLst>
            <pc:docMk/>
            <pc:sldMk cId="3306859110" sldId="322"/>
            <ac:spMk id="62" creationId="{8D38C146-7B12-B572-3BE6-DEBF203C9276}"/>
          </ac:spMkLst>
        </pc:spChg>
        <pc:spChg chg="add del mod">
          <ac:chgData name="高階 志文" userId="cb4ba3c9f5d7561c" providerId="LiveId" clId="{66BF916A-C3E3-4627-9388-C38709059DBE}" dt="2023-05-22T22:46:22.707" v="1039" actId="478"/>
          <ac:spMkLst>
            <pc:docMk/>
            <pc:sldMk cId="3306859110" sldId="322"/>
            <ac:spMk id="63" creationId="{7BC4E72A-0B66-488A-940C-D6DF2F15C3A7}"/>
          </ac:spMkLst>
        </pc:spChg>
        <pc:spChg chg="del mod">
          <ac:chgData name="高階 志文" userId="cb4ba3c9f5d7561c" providerId="LiveId" clId="{66BF916A-C3E3-4627-9388-C38709059DBE}" dt="2023-05-22T22:46:22.707" v="1039" actId="478"/>
          <ac:spMkLst>
            <pc:docMk/>
            <pc:sldMk cId="3306859110" sldId="322"/>
            <ac:spMk id="65" creationId="{2492324F-D640-982C-6CA1-0B251FFAFAD4}"/>
          </ac:spMkLst>
        </pc:spChg>
        <pc:spChg chg="mod">
          <ac:chgData name="高階 志文" userId="cb4ba3c9f5d7561c" providerId="LiveId" clId="{66BF916A-C3E3-4627-9388-C38709059DBE}" dt="2023-05-22T22:44:44.963" v="1002" actId="571"/>
          <ac:spMkLst>
            <pc:docMk/>
            <pc:sldMk cId="3306859110" sldId="322"/>
            <ac:spMk id="66" creationId="{A27E1546-2AA5-EA00-C420-9BCAE546AB63}"/>
          </ac:spMkLst>
        </pc:spChg>
        <pc:spChg chg="mod">
          <ac:chgData name="高階 志文" userId="cb4ba3c9f5d7561c" providerId="LiveId" clId="{66BF916A-C3E3-4627-9388-C38709059DBE}" dt="2023-05-22T22:44:44.963" v="1002" actId="571"/>
          <ac:spMkLst>
            <pc:docMk/>
            <pc:sldMk cId="3306859110" sldId="322"/>
            <ac:spMk id="67" creationId="{4CF7D6CE-3EBD-7332-1847-47B8D28E76EE}"/>
          </ac:spMkLst>
        </pc:spChg>
        <pc:spChg chg="del mod">
          <ac:chgData name="高階 志文" userId="cb4ba3c9f5d7561c" providerId="LiveId" clId="{66BF916A-C3E3-4627-9388-C38709059DBE}" dt="2023-05-22T22:39:03.997" v="779" actId="478"/>
          <ac:spMkLst>
            <pc:docMk/>
            <pc:sldMk cId="3306859110" sldId="322"/>
            <ac:spMk id="69" creationId="{89D59E52-392C-19B4-CA65-EE99545ADFEE}"/>
          </ac:spMkLst>
        </pc:spChg>
        <pc:spChg chg="del mod">
          <ac:chgData name="高階 志文" userId="cb4ba3c9f5d7561c" providerId="LiveId" clId="{66BF916A-C3E3-4627-9388-C38709059DBE}" dt="2023-05-22T22:40:23.597" v="853" actId="478"/>
          <ac:spMkLst>
            <pc:docMk/>
            <pc:sldMk cId="3306859110" sldId="322"/>
            <ac:spMk id="70" creationId="{DED42BB9-F5F0-FD70-E027-33A424F630C5}"/>
          </ac:spMkLst>
        </pc:spChg>
        <pc:spChg chg="del mod">
          <ac:chgData name="高階 志文" userId="cb4ba3c9f5d7561c" providerId="LiveId" clId="{66BF916A-C3E3-4627-9388-C38709059DBE}" dt="2023-05-22T22:40:23.597" v="853" actId="478"/>
          <ac:spMkLst>
            <pc:docMk/>
            <pc:sldMk cId="3306859110" sldId="322"/>
            <ac:spMk id="71" creationId="{5FBE9124-8009-0375-214D-C4C9CC60D576}"/>
          </ac:spMkLst>
        </pc:spChg>
        <pc:spChg chg="del mod">
          <ac:chgData name="高階 志文" userId="cb4ba3c9f5d7561c" providerId="LiveId" clId="{66BF916A-C3E3-4627-9388-C38709059DBE}" dt="2023-05-22T22:40:38.657" v="857" actId="478"/>
          <ac:spMkLst>
            <pc:docMk/>
            <pc:sldMk cId="3306859110" sldId="322"/>
            <ac:spMk id="72" creationId="{F85B6970-2CD5-AC56-3271-81021CD60379}"/>
          </ac:spMkLst>
        </pc:spChg>
        <pc:spChg chg="del mod">
          <ac:chgData name="高階 志文" userId="cb4ba3c9f5d7561c" providerId="LiveId" clId="{66BF916A-C3E3-4627-9388-C38709059DBE}" dt="2023-05-22T22:40:23.597" v="853" actId="478"/>
          <ac:spMkLst>
            <pc:docMk/>
            <pc:sldMk cId="3306859110" sldId="322"/>
            <ac:spMk id="73" creationId="{8DCA85B8-133E-C509-56AB-7702EE01A3EE}"/>
          </ac:spMkLst>
        </pc:spChg>
        <pc:spChg chg="del mod">
          <ac:chgData name="高階 志文" userId="cb4ba3c9f5d7561c" providerId="LiveId" clId="{66BF916A-C3E3-4627-9388-C38709059DBE}" dt="2023-05-22T22:40:23.597" v="853" actId="478"/>
          <ac:spMkLst>
            <pc:docMk/>
            <pc:sldMk cId="3306859110" sldId="322"/>
            <ac:spMk id="74" creationId="{4F866A6A-9757-88B2-FCCE-5B47AA8C85D4}"/>
          </ac:spMkLst>
        </pc:spChg>
        <pc:spChg chg="del mod">
          <ac:chgData name="高階 志文" userId="cb4ba3c9f5d7561c" providerId="LiveId" clId="{66BF916A-C3E3-4627-9388-C38709059DBE}" dt="2023-05-22T22:40:41.852" v="858" actId="478"/>
          <ac:spMkLst>
            <pc:docMk/>
            <pc:sldMk cId="3306859110" sldId="322"/>
            <ac:spMk id="75" creationId="{826B481B-E84D-4498-1B55-7D8278F8C737}"/>
          </ac:spMkLst>
        </pc:spChg>
        <pc:spChg chg="del mod">
          <ac:chgData name="高階 志文" userId="cb4ba3c9f5d7561c" providerId="LiveId" clId="{66BF916A-C3E3-4627-9388-C38709059DBE}" dt="2023-05-22T22:40:23.597" v="853" actId="478"/>
          <ac:spMkLst>
            <pc:docMk/>
            <pc:sldMk cId="3306859110" sldId="322"/>
            <ac:spMk id="76" creationId="{66A138BC-0307-F136-C8C8-F0D0D4AAC099}"/>
          </ac:spMkLst>
        </pc:spChg>
        <pc:spChg chg="del mod">
          <ac:chgData name="高階 志文" userId="cb4ba3c9f5d7561c" providerId="LiveId" clId="{66BF916A-C3E3-4627-9388-C38709059DBE}" dt="2023-05-22T22:40:23.597" v="853" actId="478"/>
          <ac:spMkLst>
            <pc:docMk/>
            <pc:sldMk cId="3306859110" sldId="322"/>
            <ac:spMk id="77" creationId="{B0608A6E-3812-6DBE-F0BC-4429E4E75CA0}"/>
          </ac:spMkLst>
        </pc:spChg>
        <pc:spChg chg="mod">
          <ac:chgData name="高階 志文" userId="cb4ba3c9f5d7561c" providerId="LiveId" clId="{66BF916A-C3E3-4627-9388-C38709059DBE}" dt="2023-05-22T22:44:44.963" v="1002" actId="571"/>
          <ac:spMkLst>
            <pc:docMk/>
            <pc:sldMk cId="3306859110" sldId="322"/>
            <ac:spMk id="78" creationId="{1B29EB29-23DA-0EC7-B835-AE74F0D9C7F2}"/>
          </ac:spMkLst>
        </pc:spChg>
        <pc:spChg chg="mod">
          <ac:chgData name="高階 志文" userId="cb4ba3c9f5d7561c" providerId="LiveId" clId="{66BF916A-C3E3-4627-9388-C38709059DBE}" dt="2023-05-22T22:44:44.963" v="1002" actId="571"/>
          <ac:spMkLst>
            <pc:docMk/>
            <pc:sldMk cId="3306859110" sldId="322"/>
            <ac:spMk id="79" creationId="{5EEC97D1-6728-489C-7CCD-13B66C04D0B0}"/>
          </ac:spMkLst>
        </pc:spChg>
        <pc:spChg chg="add del mod">
          <ac:chgData name="高階 志文" userId="cb4ba3c9f5d7561c" providerId="LiveId" clId="{66BF916A-C3E3-4627-9388-C38709059DBE}" dt="2023-05-22T22:46:22.707" v="1039" actId="478"/>
          <ac:spMkLst>
            <pc:docMk/>
            <pc:sldMk cId="3306859110" sldId="322"/>
            <ac:spMk id="80" creationId="{94AFF872-3557-1BA0-CFDA-B4FC3AFD0CF5}"/>
          </ac:spMkLst>
        </pc:spChg>
        <pc:spChg chg="add del mod">
          <ac:chgData name="高階 志文" userId="cb4ba3c9f5d7561c" providerId="LiveId" clId="{66BF916A-C3E3-4627-9388-C38709059DBE}" dt="2023-05-22T22:46:22.707" v="1039" actId="478"/>
          <ac:spMkLst>
            <pc:docMk/>
            <pc:sldMk cId="3306859110" sldId="322"/>
            <ac:spMk id="81" creationId="{3C50C0D6-FA42-DBCE-B89E-114BCB1108BB}"/>
          </ac:spMkLst>
        </pc:spChg>
        <pc:spChg chg="add del mod">
          <ac:chgData name="高階 志文" userId="cb4ba3c9f5d7561c" providerId="LiveId" clId="{66BF916A-C3E3-4627-9388-C38709059DBE}" dt="2023-05-22T22:46:22.707" v="1039" actId="478"/>
          <ac:spMkLst>
            <pc:docMk/>
            <pc:sldMk cId="3306859110" sldId="322"/>
            <ac:spMk id="82" creationId="{C219CA9D-C5F9-43E6-A245-807B43BC8F18}"/>
          </ac:spMkLst>
        </pc:spChg>
        <pc:spChg chg="mod">
          <ac:chgData name="高階 志文" userId="cb4ba3c9f5d7561c" providerId="LiveId" clId="{66BF916A-C3E3-4627-9388-C38709059DBE}" dt="2023-05-22T22:44:50.984" v="1003" actId="571"/>
          <ac:spMkLst>
            <pc:docMk/>
            <pc:sldMk cId="3306859110" sldId="322"/>
            <ac:spMk id="84" creationId="{ACF93985-8E49-E83F-9956-6E90ECB6B72D}"/>
          </ac:spMkLst>
        </pc:spChg>
        <pc:spChg chg="mod">
          <ac:chgData name="高階 志文" userId="cb4ba3c9f5d7561c" providerId="LiveId" clId="{66BF916A-C3E3-4627-9388-C38709059DBE}" dt="2023-05-22T22:44:50.984" v="1003" actId="571"/>
          <ac:spMkLst>
            <pc:docMk/>
            <pc:sldMk cId="3306859110" sldId="322"/>
            <ac:spMk id="85" creationId="{DD88CF9B-8ADC-E798-3E41-466191BB1870}"/>
          </ac:spMkLst>
        </pc:spChg>
        <pc:spChg chg="mod">
          <ac:chgData name="高階 志文" userId="cb4ba3c9f5d7561c" providerId="LiveId" clId="{66BF916A-C3E3-4627-9388-C38709059DBE}" dt="2023-05-22T22:44:50.984" v="1003" actId="571"/>
          <ac:spMkLst>
            <pc:docMk/>
            <pc:sldMk cId="3306859110" sldId="322"/>
            <ac:spMk id="87" creationId="{F0DA4EBF-ADB0-FA16-4853-825E9943C35E}"/>
          </ac:spMkLst>
        </pc:spChg>
        <pc:spChg chg="mod">
          <ac:chgData name="高階 志文" userId="cb4ba3c9f5d7561c" providerId="LiveId" clId="{66BF916A-C3E3-4627-9388-C38709059DBE}" dt="2023-05-22T22:44:50.984" v="1003" actId="571"/>
          <ac:spMkLst>
            <pc:docMk/>
            <pc:sldMk cId="3306859110" sldId="322"/>
            <ac:spMk id="88" creationId="{28438FAA-AF31-E254-8867-5B7285B48835}"/>
          </ac:spMkLst>
        </pc:spChg>
        <pc:spChg chg="add del mod">
          <ac:chgData name="高階 志文" userId="cb4ba3c9f5d7561c" providerId="LiveId" clId="{66BF916A-C3E3-4627-9388-C38709059DBE}" dt="2023-05-22T22:46:22.707" v="1039" actId="478"/>
          <ac:spMkLst>
            <pc:docMk/>
            <pc:sldMk cId="3306859110" sldId="322"/>
            <ac:spMk id="89" creationId="{7D862BF6-F5F9-8A91-1425-DE964C53087B}"/>
          </ac:spMkLst>
        </pc:spChg>
        <pc:spChg chg="add del mod">
          <ac:chgData name="高階 志文" userId="cb4ba3c9f5d7561c" providerId="LiveId" clId="{66BF916A-C3E3-4627-9388-C38709059DBE}" dt="2023-05-22T22:46:22.707" v="1039" actId="478"/>
          <ac:spMkLst>
            <pc:docMk/>
            <pc:sldMk cId="3306859110" sldId="322"/>
            <ac:spMk id="90" creationId="{73E4EDE1-09D7-8D19-5F56-80535F5D55D3}"/>
          </ac:spMkLst>
        </pc:spChg>
        <pc:spChg chg="add mod">
          <ac:chgData name="高階 志文" userId="cb4ba3c9f5d7561c" providerId="LiveId" clId="{66BF916A-C3E3-4627-9388-C38709059DBE}" dt="2023-05-22T22:52:34.176" v="1219" actId="20577"/>
          <ac:spMkLst>
            <pc:docMk/>
            <pc:sldMk cId="3306859110" sldId="322"/>
            <ac:spMk id="92" creationId="{3C7B6B7F-5CF8-EE74-FCCA-0036B26ED07C}"/>
          </ac:spMkLst>
        </pc:spChg>
        <pc:spChg chg="add del mod">
          <ac:chgData name="高階 志文" userId="cb4ba3c9f5d7561c" providerId="LiveId" clId="{66BF916A-C3E3-4627-9388-C38709059DBE}" dt="2023-05-22T22:47:28.651" v="1045" actId="478"/>
          <ac:spMkLst>
            <pc:docMk/>
            <pc:sldMk cId="3306859110" sldId="322"/>
            <ac:spMk id="93" creationId="{206588FD-E2ED-8F81-46FF-07FD79BF3CD2}"/>
          </ac:spMkLst>
        </pc:spChg>
        <pc:spChg chg="add mod">
          <ac:chgData name="高階 志文" userId="cb4ba3c9f5d7561c" providerId="LiveId" clId="{66BF916A-C3E3-4627-9388-C38709059DBE}" dt="2023-05-22T22:52:09.588" v="1209" actId="14100"/>
          <ac:spMkLst>
            <pc:docMk/>
            <pc:sldMk cId="3306859110" sldId="322"/>
            <ac:spMk id="94" creationId="{7399FBB5-7E93-41CD-1BE8-7597ECD5B860}"/>
          </ac:spMkLst>
        </pc:spChg>
        <pc:spChg chg="add mod">
          <ac:chgData name="高階 志文" userId="cb4ba3c9f5d7561c" providerId="LiveId" clId="{66BF916A-C3E3-4627-9388-C38709059DBE}" dt="2023-05-22T22:51:51.595" v="1180" actId="1076"/>
          <ac:spMkLst>
            <pc:docMk/>
            <pc:sldMk cId="3306859110" sldId="322"/>
            <ac:spMk id="95" creationId="{7472BE67-5EA7-0CD7-0D9E-69A57231DDD3}"/>
          </ac:spMkLst>
        </pc:spChg>
        <pc:spChg chg="add del mod">
          <ac:chgData name="高階 志文" userId="cb4ba3c9f5d7561c" providerId="LiveId" clId="{66BF916A-C3E3-4627-9388-C38709059DBE}" dt="2023-05-22T22:47:41.745" v="1050" actId="478"/>
          <ac:spMkLst>
            <pc:docMk/>
            <pc:sldMk cId="3306859110" sldId="322"/>
            <ac:spMk id="96" creationId="{B879C261-D8CA-D487-77D1-22611442CDBE}"/>
          </ac:spMkLst>
        </pc:spChg>
        <pc:spChg chg="add del mod">
          <ac:chgData name="高階 志文" userId="cb4ba3c9f5d7561c" providerId="LiveId" clId="{66BF916A-C3E3-4627-9388-C38709059DBE}" dt="2023-05-22T22:49:03.060" v="1080" actId="478"/>
          <ac:spMkLst>
            <pc:docMk/>
            <pc:sldMk cId="3306859110" sldId="322"/>
            <ac:spMk id="98" creationId="{D797C192-D44F-1639-B644-9AFDD453089A}"/>
          </ac:spMkLst>
        </pc:spChg>
        <pc:spChg chg="add del mod">
          <ac:chgData name="高階 志文" userId="cb4ba3c9f5d7561c" providerId="LiveId" clId="{66BF916A-C3E3-4627-9388-C38709059DBE}" dt="2023-05-22T22:47:37.471" v="1047" actId="478"/>
          <ac:spMkLst>
            <pc:docMk/>
            <pc:sldMk cId="3306859110" sldId="322"/>
            <ac:spMk id="99" creationId="{8C70394D-E18E-397D-02F4-B6E813C14E9A}"/>
          </ac:spMkLst>
        </pc:spChg>
        <pc:spChg chg="add del mod">
          <ac:chgData name="高階 志文" userId="cb4ba3c9f5d7561c" providerId="LiveId" clId="{66BF916A-C3E3-4627-9388-C38709059DBE}" dt="2023-05-22T22:49:03.060" v="1080" actId="478"/>
          <ac:spMkLst>
            <pc:docMk/>
            <pc:sldMk cId="3306859110" sldId="322"/>
            <ac:spMk id="106" creationId="{FB5ADD64-2174-EE5E-AB09-A498643F6F79}"/>
          </ac:spMkLst>
        </pc:spChg>
        <pc:spChg chg="add del mod">
          <ac:chgData name="高階 志文" userId="cb4ba3c9f5d7561c" providerId="LiveId" clId="{66BF916A-C3E3-4627-9388-C38709059DBE}" dt="2023-05-22T22:49:03.060" v="1080" actId="478"/>
          <ac:spMkLst>
            <pc:docMk/>
            <pc:sldMk cId="3306859110" sldId="322"/>
            <ac:spMk id="109" creationId="{71847E84-6B0B-F887-BB7F-EF0A65950D87}"/>
          </ac:spMkLst>
        </pc:spChg>
        <pc:spChg chg="add del mod">
          <ac:chgData name="高階 志文" userId="cb4ba3c9f5d7561c" providerId="LiveId" clId="{66BF916A-C3E3-4627-9388-C38709059DBE}" dt="2023-05-22T22:47:35.303" v="1046" actId="478"/>
          <ac:spMkLst>
            <pc:docMk/>
            <pc:sldMk cId="3306859110" sldId="322"/>
            <ac:spMk id="110" creationId="{53DFB071-50F0-DB30-4F86-56527CB3A826}"/>
          </ac:spMkLst>
        </pc:spChg>
        <pc:spChg chg="add del mod">
          <ac:chgData name="高階 志文" userId="cb4ba3c9f5d7561c" providerId="LiveId" clId="{66BF916A-C3E3-4627-9388-C38709059DBE}" dt="2023-05-22T22:47:35.303" v="1046" actId="478"/>
          <ac:spMkLst>
            <pc:docMk/>
            <pc:sldMk cId="3306859110" sldId="322"/>
            <ac:spMk id="111" creationId="{8D752E38-C096-380A-E7FF-F8640CBC0A66}"/>
          </ac:spMkLst>
        </pc:spChg>
        <pc:spChg chg="add del mod">
          <ac:chgData name="高階 志文" userId="cb4ba3c9f5d7561c" providerId="LiveId" clId="{66BF916A-C3E3-4627-9388-C38709059DBE}" dt="2023-05-22T22:47:35.303" v="1046" actId="478"/>
          <ac:spMkLst>
            <pc:docMk/>
            <pc:sldMk cId="3306859110" sldId="322"/>
            <ac:spMk id="112" creationId="{3EDCE8B9-8C74-10DC-C7A3-70224AED833D}"/>
          </ac:spMkLst>
        </pc:spChg>
        <pc:spChg chg="add del mod">
          <ac:chgData name="高階 志文" userId="cb4ba3c9f5d7561c" providerId="LiveId" clId="{66BF916A-C3E3-4627-9388-C38709059DBE}" dt="2023-05-22T22:47:35.303" v="1046" actId="478"/>
          <ac:spMkLst>
            <pc:docMk/>
            <pc:sldMk cId="3306859110" sldId="322"/>
            <ac:spMk id="113" creationId="{8B3B4269-93CF-8629-49D1-16C802EE5AE1}"/>
          </ac:spMkLst>
        </pc:spChg>
        <pc:spChg chg="add mod">
          <ac:chgData name="高階 志文" userId="cb4ba3c9f5d7561c" providerId="LiveId" clId="{66BF916A-C3E3-4627-9388-C38709059DBE}" dt="2023-05-22T22:52:37.526" v="1221" actId="20577"/>
          <ac:spMkLst>
            <pc:docMk/>
            <pc:sldMk cId="3306859110" sldId="322"/>
            <ac:spMk id="125" creationId="{20E0B4B9-D0F6-C4F3-7271-E2B1415855E5}"/>
          </ac:spMkLst>
        </pc:spChg>
        <pc:spChg chg="add mod">
          <ac:chgData name="高階 志文" userId="cb4ba3c9f5d7561c" providerId="LiveId" clId="{66BF916A-C3E3-4627-9388-C38709059DBE}" dt="2023-05-22T22:52:17.402" v="1210" actId="571"/>
          <ac:spMkLst>
            <pc:docMk/>
            <pc:sldMk cId="3306859110" sldId="322"/>
            <ac:spMk id="126" creationId="{FB6C860B-7104-52C4-9335-97D606DA7020}"/>
          </ac:spMkLst>
        </pc:spChg>
        <pc:spChg chg="add mod">
          <ac:chgData name="高階 志文" userId="cb4ba3c9f5d7561c" providerId="LiveId" clId="{66BF916A-C3E3-4627-9388-C38709059DBE}" dt="2023-05-22T22:52:21.151" v="1213" actId="20577"/>
          <ac:spMkLst>
            <pc:docMk/>
            <pc:sldMk cId="3306859110" sldId="322"/>
            <ac:spMk id="127" creationId="{50D5959D-8A8A-426B-2AE3-067EDA37DE8B}"/>
          </ac:spMkLst>
        </pc:spChg>
        <pc:spChg chg="add mod">
          <ac:chgData name="高階 志文" userId="cb4ba3c9f5d7561c" providerId="LiveId" clId="{66BF916A-C3E3-4627-9388-C38709059DBE}" dt="2023-05-22T22:52:55.226" v="1234" actId="20577"/>
          <ac:spMkLst>
            <pc:docMk/>
            <pc:sldMk cId="3306859110" sldId="322"/>
            <ac:spMk id="129" creationId="{B0B6442E-CABB-6BA1-4D67-C7368AB7832D}"/>
          </ac:spMkLst>
        </pc:spChg>
        <pc:spChg chg="add mod">
          <ac:chgData name="高階 志文" userId="cb4ba3c9f5d7561c" providerId="LiveId" clId="{66BF916A-C3E3-4627-9388-C38709059DBE}" dt="2023-05-22T22:52:46.212" v="1222" actId="571"/>
          <ac:spMkLst>
            <pc:docMk/>
            <pc:sldMk cId="3306859110" sldId="322"/>
            <ac:spMk id="130" creationId="{1DE499E1-CC2A-9532-D45A-A40062D68661}"/>
          </ac:spMkLst>
        </pc:spChg>
        <pc:spChg chg="add mod">
          <ac:chgData name="高階 志文" userId="cb4ba3c9f5d7561c" providerId="LiveId" clId="{66BF916A-C3E3-4627-9388-C38709059DBE}" dt="2023-05-22T22:52:49.592" v="1226" actId="20577"/>
          <ac:spMkLst>
            <pc:docMk/>
            <pc:sldMk cId="3306859110" sldId="322"/>
            <ac:spMk id="131" creationId="{D40950A9-F4AD-B056-928A-806090A81D7F}"/>
          </ac:spMkLst>
        </pc:spChg>
        <pc:spChg chg="add mod">
          <ac:chgData name="高階 志文" userId="cb4ba3c9f5d7561c" providerId="LiveId" clId="{66BF916A-C3E3-4627-9388-C38709059DBE}" dt="2023-05-22T22:52:58.365" v="1238" actId="20577"/>
          <ac:spMkLst>
            <pc:docMk/>
            <pc:sldMk cId="3306859110" sldId="322"/>
            <ac:spMk id="133" creationId="{31D645A5-671D-6A96-5BCC-300A6E6E85F0}"/>
          </ac:spMkLst>
        </pc:spChg>
        <pc:spChg chg="add mod">
          <ac:chgData name="高階 志文" userId="cb4ba3c9f5d7561c" providerId="LiveId" clId="{66BF916A-C3E3-4627-9388-C38709059DBE}" dt="2023-05-22T22:52:46.212" v="1222" actId="571"/>
          <ac:spMkLst>
            <pc:docMk/>
            <pc:sldMk cId="3306859110" sldId="322"/>
            <ac:spMk id="134" creationId="{4426BED4-92B2-8D6E-163F-4CD976960142}"/>
          </ac:spMkLst>
        </pc:spChg>
        <pc:spChg chg="add mod">
          <ac:chgData name="高階 志文" userId="cb4ba3c9f5d7561c" providerId="LiveId" clId="{66BF916A-C3E3-4627-9388-C38709059DBE}" dt="2023-05-22T22:52:52.263" v="1230" actId="20577"/>
          <ac:spMkLst>
            <pc:docMk/>
            <pc:sldMk cId="3306859110" sldId="322"/>
            <ac:spMk id="135" creationId="{5C4A79B3-DAE4-39B5-AC80-FD8C85973DCB}"/>
          </ac:spMkLst>
        </pc:spChg>
        <pc:grpChg chg="add del mod">
          <ac:chgData name="高階 志文" userId="cb4ba3c9f5d7561c" providerId="LiveId" clId="{66BF916A-C3E3-4627-9388-C38709059DBE}" dt="2023-05-22T22:46:22.707" v="1039" actId="478"/>
          <ac:grpSpMkLst>
            <pc:docMk/>
            <pc:sldMk cId="3306859110" sldId="322"/>
            <ac:grpSpMk id="44" creationId="{8F6A5203-59DF-779F-53D4-6504BD4D795F}"/>
          </ac:grpSpMkLst>
        </pc:grpChg>
        <pc:grpChg chg="add del mod">
          <ac:chgData name="高階 志文" userId="cb4ba3c9f5d7561c" providerId="LiveId" clId="{66BF916A-C3E3-4627-9388-C38709059DBE}" dt="2023-05-22T22:46:22.707" v="1039" actId="478"/>
          <ac:grpSpMkLst>
            <pc:docMk/>
            <pc:sldMk cId="3306859110" sldId="322"/>
            <ac:grpSpMk id="45" creationId="{924DE2FD-8961-56D8-19CA-F474D0331CAE}"/>
          </ac:grpSpMkLst>
        </pc:grpChg>
        <pc:grpChg chg="add mod">
          <ac:chgData name="高階 志文" userId="cb4ba3c9f5d7561c" providerId="LiveId" clId="{66BF916A-C3E3-4627-9388-C38709059DBE}" dt="2023-05-22T22:44:41.132" v="1001" actId="571"/>
          <ac:grpSpMkLst>
            <pc:docMk/>
            <pc:sldMk cId="3306859110" sldId="322"/>
            <ac:grpSpMk id="51" creationId="{84E106E5-D492-22A6-93A2-BC8E61491E1D}"/>
          </ac:grpSpMkLst>
        </pc:grpChg>
        <pc:grpChg chg="add mod">
          <ac:chgData name="高階 志文" userId="cb4ba3c9f5d7561c" providerId="LiveId" clId="{66BF916A-C3E3-4627-9388-C38709059DBE}" dt="2023-05-22T22:44:41.132" v="1001" actId="571"/>
          <ac:grpSpMkLst>
            <pc:docMk/>
            <pc:sldMk cId="3306859110" sldId="322"/>
            <ac:grpSpMk id="56" creationId="{C8470AD2-72D7-DFA6-EAED-6DB6875D5010}"/>
          </ac:grpSpMkLst>
        </pc:grpChg>
        <pc:grpChg chg="add del mod">
          <ac:chgData name="高階 志文" userId="cb4ba3c9f5d7561c" providerId="LiveId" clId="{66BF916A-C3E3-4627-9388-C38709059DBE}" dt="2023-05-22T22:46:22.707" v="1039" actId="478"/>
          <ac:grpSpMkLst>
            <pc:docMk/>
            <pc:sldMk cId="3306859110" sldId="322"/>
            <ac:grpSpMk id="64" creationId="{6D05E354-1D2A-D105-E1CE-CB60867BD60C}"/>
          </ac:grpSpMkLst>
        </pc:grpChg>
        <pc:grpChg chg="add del mod">
          <ac:chgData name="高階 志文" userId="cb4ba3c9f5d7561c" providerId="LiveId" clId="{66BF916A-C3E3-4627-9388-C38709059DBE}" dt="2023-05-22T22:46:22.707" v="1039" actId="478"/>
          <ac:grpSpMkLst>
            <pc:docMk/>
            <pc:sldMk cId="3306859110" sldId="322"/>
            <ac:grpSpMk id="68" creationId="{AEAB8697-0785-FB2B-0C53-216E7E8FEC2F}"/>
          </ac:grpSpMkLst>
        </pc:grpChg>
        <pc:grpChg chg="add del mod">
          <ac:chgData name="高階 志文" userId="cb4ba3c9f5d7561c" providerId="LiveId" clId="{66BF916A-C3E3-4627-9388-C38709059DBE}" dt="2023-05-22T22:46:22.707" v="1039" actId="478"/>
          <ac:grpSpMkLst>
            <pc:docMk/>
            <pc:sldMk cId="3306859110" sldId="322"/>
            <ac:grpSpMk id="83" creationId="{5AA854F1-AF72-C92C-A17D-7F8A965D0FC0}"/>
          </ac:grpSpMkLst>
        </pc:grpChg>
        <pc:grpChg chg="add del mod">
          <ac:chgData name="高階 志文" userId="cb4ba3c9f5d7561c" providerId="LiveId" clId="{66BF916A-C3E3-4627-9388-C38709059DBE}" dt="2023-05-22T22:46:22.707" v="1039" actId="478"/>
          <ac:grpSpMkLst>
            <pc:docMk/>
            <pc:sldMk cId="3306859110" sldId="322"/>
            <ac:grpSpMk id="86" creationId="{42048D82-6EF1-E10E-AC55-D62828145DC7}"/>
          </ac:grpSpMkLst>
        </pc:grpChg>
        <pc:grpChg chg="add del mod">
          <ac:chgData name="高階 志文" userId="cb4ba3c9f5d7561c" providerId="LiveId" clId="{66BF916A-C3E3-4627-9388-C38709059DBE}" dt="2023-05-22T22:47:38.849" v="1049" actId="478"/>
          <ac:grpSpMkLst>
            <pc:docMk/>
            <pc:sldMk cId="3306859110" sldId="322"/>
            <ac:grpSpMk id="102" creationId="{C78E1208-4809-C284-BF30-6AC7C387885B}"/>
          </ac:grpSpMkLst>
        </pc:grpChg>
        <pc:picChg chg="add del mod">
          <ac:chgData name="高階 志文" userId="cb4ba3c9f5d7561c" providerId="LiveId" clId="{66BF916A-C3E3-4627-9388-C38709059DBE}" dt="2023-05-22T22:50:48.117" v="1169" actId="478"/>
          <ac:picMkLst>
            <pc:docMk/>
            <pc:sldMk cId="3306859110" sldId="322"/>
            <ac:picMk id="100" creationId="{8E0899F9-CD1E-6263-90CC-72B975B37CFB}"/>
          </ac:picMkLst>
        </pc:picChg>
        <pc:picChg chg="add del mod">
          <ac:chgData name="高階 志文" userId="cb4ba3c9f5d7561c" providerId="LiveId" clId="{66BF916A-C3E3-4627-9388-C38709059DBE}" dt="2023-05-22T22:47:37.938" v="1048" actId="478"/>
          <ac:picMkLst>
            <pc:docMk/>
            <pc:sldMk cId="3306859110" sldId="322"/>
            <ac:picMk id="101" creationId="{FB1B187A-830A-C160-1A04-13EAB12C9B73}"/>
          </ac:picMkLst>
        </pc:picChg>
        <pc:picChg chg="mod">
          <ac:chgData name="高階 志文" userId="cb4ba3c9f5d7561c" providerId="LiveId" clId="{66BF916A-C3E3-4627-9388-C38709059DBE}" dt="2023-05-22T22:47:14.502" v="1040"/>
          <ac:picMkLst>
            <pc:docMk/>
            <pc:sldMk cId="3306859110" sldId="322"/>
            <ac:picMk id="103" creationId="{B2BF179B-FB7E-388A-41CC-C4F7824F12D7}"/>
          </ac:picMkLst>
        </pc:picChg>
        <pc:picChg chg="mod">
          <ac:chgData name="高階 志文" userId="cb4ba3c9f5d7561c" providerId="LiveId" clId="{66BF916A-C3E3-4627-9388-C38709059DBE}" dt="2023-05-22T22:47:14.502" v="1040"/>
          <ac:picMkLst>
            <pc:docMk/>
            <pc:sldMk cId="3306859110" sldId="322"/>
            <ac:picMk id="104" creationId="{DC8187B4-C625-DF80-ECD2-650813752C4A}"/>
          </ac:picMkLst>
        </pc:picChg>
        <pc:picChg chg="add del mod">
          <ac:chgData name="高階 志文" userId="cb4ba3c9f5d7561c" providerId="LiveId" clId="{66BF916A-C3E3-4627-9388-C38709059DBE}" dt="2023-05-22T22:49:03.060" v="1080" actId="478"/>
          <ac:picMkLst>
            <pc:docMk/>
            <pc:sldMk cId="3306859110" sldId="322"/>
            <ac:picMk id="105" creationId="{09E1F575-2356-77D1-0FF8-5B6D2D1B5C09}"/>
          </ac:picMkLst>
        </pc:picChg>
        <pc:picChg chg="add del mod">
          <ac:chgData name="高階 志文" userId="cb4ba3c9f5d7561c" providerId="LiveId" clId="{66BF916A-C3E3-4627-9388-C38709059DBE}" dt="2023-05-22T22:49:41.184" v="1114" actId="478"/>
          <ac:picMkLst>
            <pc:docMk/>
            <pc:sldMk cId="3306859110" sldId="322"/>
            <ac:picMk id="107" creationId="{1EFD1A1E-F7F1-8308-A1B4-7BE8B7ECAD88}"/>
          </ac:picMkLst>
        </pc:picChg>
        <pc:picChg chg="add del mod">
          <ac:chgData name="高階 志文" userId="cb4ba3c9f5d7561c" providerId="LiveId" clId="{66BF916A-C3E3-4627-9388-C38709059DBE}" dt="2023-05-22T22:49:41.184" v="1114" actId="478"/>
          <ac:picMkLst>
            <pc:docMk/>
            <pc:sldMk cId="3306859110" sldId="322"/>
            <ac:picMk id="108" creationId="{6E51D5D9-CE3F-DEB2-0B97-53C9432C629C}"/>
          </ac:picMkLst>
        </pc:picChg>
        <pc:picChg chg="add del mod">
          <ac:chgData name="高階 志文" userId="cb4ba3c9f5d7561c" providerId="LiveId" clId="{66BF916A-C3E3-4627-9388-C38709059DBE}" dt="2023-05-22T22:47:35.303" v="1046" actId="478"/>
          <ac:picMkLst>
            <pc:docMk/>
            <pc:sldMk cId="3306859110" sldId="322"/>
            <ac:picMk id="114" creationId="{6DA259CE-B563-D45E-E8FD-E0F8870FC779}"/>
          </ac:picMkLst>
        </pc:picChg>
        <pc:picChg chg="add del mod">
          <ac:chgData name="高階 志文" userId="cb4ba3c9f5d7561c" providerId="LiveId" clId="{66BF916A-C3E3-4627-9388-C38709059DBE}" dt="2023-05-22T22:47:35.303" v="1046" actId="478"/>
          <ac:picMkLst>
            <pc:docMk/>
            <pc:sldMk cId="3306859110" sldId="322"/>
            <ac:picMk id="115" creationId="{F8A47FF1-792A-3BD8-C9F3-1095EE3B3864}"/>
          </ac:picMkLst>
        </pc:picChg>
        <pc:picChg chg="add del mod">
          <ac:chgData name="高階 志文" userId="cb4ba3c9f5d7561c" providerId="LiveId" clId="{66BF916A-C3E3-4627-9388-C38709059DBE}" dt="2023-05-22T22:49:03.060" v="1080" actId="478"/>
          <ac:picMkLst>
            <pc:docMk/>
            <pc:sldMk cId="3306859110" sldId="322"/>
            <ac:picMk id="116" creationId="{FC87021F-9CCC-85FD-1BDA-C165C6B73323}"/>
          </ac:picMkLst>
        </pc:picChg>
        <pc:picChg chg="add del mod">
          <ac:chgData name="高階 志文" userId="cb4ba3c9f5d7561c" providerId="LiveId" clId="{66BF916A-C3E3-4627-9388-C38709059DBE}" dt="2023-05-22T22:48:40.390" v="1076" actId="478"/>
          <ac:picMkLst>
            <pc:docMk/>
            <pc:sldMk cId="3306859110" sldId="322"/>
            <ac:picMk id="117" creationId="{87E1E218-DCF7-EF96-F738-206B9F667A9B}"/>
          </ac:picMkLst>
        </pc:picChg>
        <pc:picChg chg="add del mod">
          <ac:chgData name="高階 志文" userId="cb4ba3c9f5d7561c" providerId="LiveId" clId="{66BF916A-C3E3-4627-9388-C38709059DBE}" dt="2023-05-22T22:47:35.303" v="1046" actId="478"/>
          <ac:picMkLst>
            <pc:docMk/>
            <pc:sldMk cId="3306859110" sldId="322"/>
            <ac:picMk id="118" creationId="{1ABC0CBC-E6BF-3AE6-605A-965D1F3F8387}"/>
          </ac:picMkLst>
        </pc:picChg>
        <pc:picChg chg="add del mod">
          <ac:chgData name="高階 志文" userId="cb4ba3c9f5d7561c" providerId="LiveId" clId="{66BF916A-C3E3-4627-9388-C38709059DBE}" dt="2023-05-22T22:47:35.303" v="1046" actId="478"/>
          <ac:picMkLst>
            <pc:docMk/>
            <pc:sldMk cId="3306859110" sldId="322"/>
            <ac:picMk id="119" creationId="{32566148-D533-3734-4071-D778E10A8C72}"/>
          </ac:picMkLst>
        </pc:picChg>
        <pc:picChg chg="add mod">
          <ac:chgData name="高階 志文" userId="cb4ba3c9f5d7561c" providerId="LiveId" clId="{66BF916A-C3E3-4627-9388-C38709059DBE}" dt="2023-05-22T22:52:00.987" v="1206" actId="1076"/>
          <ac:picMkLst>
            <pc:docMk/>
            <pc:sldMk cId="3306859110" sldId="322"/>
            <ac:picMk id="124" creationId="{38DACF2D-26C2-F525-F482-D088A1A108F6}"/>
          </ac:picMkLst>
        </pc:picChg>
        <pc:picChg chg="add mod">
          <ac:chgData name="高階 志文" userId="cb4ba3c9f5d7561c" providerId="LiveId" clId="{66BF916A-C3E3-4627-9388-C38709059DBE}" dt="2023-05-22T22:52:17.402" v="1210" actId="571"/>
          <ac:picMkLst>
            <pc:docMk/>
            <pc:sldMk cId="3306859110" sldId="322"/>
            <ac:picMk id="128" creationId="{CFB20CD2-A3E2-51C4-4DD6-712FA7E39F44}"/>
          </ac:picMkLst>
        </pc:picChg>
        <pc:picChg chg="add mod">
          <ac:chgData name="高階 志文" userId="cb4ba3c9f5d7561c" providerId="LiveId" clId="{66BF916A-C3E3-4627-9388-C38709059DBE}" dt="2023-05-22T22:52:46.212" v="1222" actId="571"/>
          <ac:picMkLst>
            <pc:docMk/>
            <pc:sldMk cId="3306859110" sldId="322"/>
            <ac:picMk id="132" creationId="{6C9D447E-1A65-522F-FB87-B0FA287CEC6C}"/>
          </ac:picMkLst>
        </pc:picChg>
        <pc:picChg chg="add mod">
          <ac:chgData name="高階 志文" userId="cb4ba3c9f5d7561c" providerId="LiveId" clId="{66BF916A-C3E3-4627-9388-C38709059DBE}" dt="2023-05-22T22:52:46.212" v="1222" actId="571"/>
          <ac:picMkLst>
            <pc:docMk/>
            <pc:sldMk cId="3306859110" sldId="322"/>
            <ac:picMk id="136" creationId="{F2F83AF1-4EAA-1A0E-758B-B1188BBC502B}"/>
          </ac:picMkLst>
        </pc:picChg>
        <pc:cxnChg chg="del mod">
          <ac:chgData name="高階 志文" userId="cb4ba3c9f5d7561c" providerId="LiveId" clId="{66BF916A-C3E3-4627-9388-C38709059DBE}" dt="2023-05-22T22:46:22.707" v="1039" actId="478"/>
          <ac:cxnSpMkLst>
            <pc:docMk/>
            <pc:sldMk cId="3306859110" sldId="322"/>
            <ac:cxnSpMk id="9" creationId="{359484F5-8485-83E9-542C-F884504C2D00}"/>
          </ac:cxnSpMkLst>
        </pc:cxnChg>
        <pc:cxnChg chg="del mod">
          <ac:chgData name="高階 志文" userId="cb4ba3c9f5d7561c" providerId="LiveId" clId="{66BF916A-C3E3-4627-9388-C38709059DBE}" dt="2023-05-22T22:46:22.707" v="1039" actId="478"/>
          <ac:cxnSpMkLst>
            <pc:docMk/>
            <pc:sldMk cId="3306859110" sldId="322"/>
            <ac:cxnSpMk id="10" creationId="{CA6A3B6E-9F33-4AE6-565D-CE13F26C3996}"/>
          </ac:cxnSpMkLst>
        </pc:cxnChg>
        <pc:cxnChg chg="del mod">
          <ac:chgData name="高階 志文" userId="cb4ba3c9f5d7561c" providerId="LiveId" clId="{66BF916A-C3E3-4627-9388-C38709059DBE}" dt="2023-05-22T22:40:23.597" v="853" actId="478"/>
          <ac:cxnSpMkLst>
            <pc:docMk/>
            <pc:sldMk cId="3306859110" sldId="322"/>
            <ac:cxnSpMk id="11" creationId="{840BA608-98B9-ED9F-B336-F98250DC253E}"/>
          </ac:cxnSpMkLst>
        </pc:cxnChg>
        <pc:cxnChg chg="del mod">
          <ac:chgData name="高階 志文" userId="cb4ba3c9f5d7561c" providerId="LiveId" clId="{66BF916A-C3E3-4627-9388-C38709059DBE}" dt="2023-05-22T22:40:23.597" v="853" actId="478"/>
          <ac:cxnSpMkLst>
            <pc:docMk/>
            <pc:sldMk cId="3306859110" sldId="322"/>
            <ac:cxnSpMk id="12" creationId="{48753091-62DF-F680-5D47-50D690A18E57}"/>
          </ac:cxnSpMkLst>
        </pc:cxnChg>
        <pc:cxnChg chg="add mod">
          <ac:chgData name="高階 志文" userId="cb4ba3c9f5d7561c" providerId="LiveId" clId="{66BF916A-C3E3-4627-9388-C38709059DBE}" dt="2023-05-22T22:41:44.792" v="898" actId="571"/>
          <ac:cxnSpMkLst>
            <pc:docMk/>
            <pc:sldMk cId="3306859110" sldId="322"/>
            <ac:cxnSpMk id="19" creationId="{1DEC785F-56D5-613E-8ED8-92E8C5C57A7C}"/>
          </ac:cxnSpMkLst>
        </pc:cxnChg>
        <pc:cxnChg chg="add mod">
          <ac:chgData name="高階 志文" userId="cb4ba3c9f5d7561c" providerId="LiveId" clId="{66BF916A-C3E3-4627-9388-C38709059DBE}" dt="2023-05-22T22:41:44.792" v="898" actId="571"/>
          <ac:cxnSpMkLst>
            <pc:docMk/>
            <pc:sldMk cId="3306859110" sldId="322"/>
            <ac:cxnSpMk id="20" creationId="{A434199A-5184-48DA-0718-092CD58F61F0}"/>
          </ac:cxnSpMkLst>
        </pc:cxnChg>
        <pc:cxnChg chg="add del mod">
          <ac:chgData name="高階 志文" userId="cb4ba3c9f5d7561c" providerId="LiveId" clId="{66BF916A-C3E3-4627-9388-C38709059DBE}" dt="2023-05-22T22:46:22.707" v="1039" actId="478"/>
          <ac:cxnSpMkLst>
            <pc:docMk/>
            <pc:sldMk cId="3306859110" sldId="322"/>
            <ac:cxnSpMk id="28" creationId="{2D20B9F5-AF50-57D5-1E0E-07692527657C}"/>
          </ac:cxnSpMkLst>
        </pc:cxnChg>
        <pc:cxnChg chg="add del mod">
          <ac:chgData name="高階 志文" userId="cb4ba3c9f5d7561c" providerId="LiveId" clId="{66BF916A-C3E3-4627-9388-C38709059DBE}" dt="2023-05-22T22:46:22.707" v="1039" actId="478"/>
          <ac:cxnSpMkLst>
            <pc:docMk/>
            <pc:sldMk cId="3306859110" sldId="322"/>
            <ac:cxnSpMk id="36" creationId="{4BB0004E-0B99-E552-6832-64A377BCA56A}"/>
          </ac:cxnSpMkLst>
        </pc:cxnChg>
        <pc:cxnChg chg="add mod">
          <ac:chgData name="高階 志文" userId="cb4ba3c9f5d7561c" providerId="LiveId" clId="{66BF916A-C3E3-4627-9388-C38709059DBE}" dt="2023-05-22T22:48:56.323" v="1079" actId="1582"/>
          <ac:cxnSpMkLst>
            <pc:docMk/>
            <pc:sldMk cId="3306859110" sldId="322"/>
            <ac:cxnSpMk id="91" creationId="{94376688-10AD-0193-943E-B9442EF0E7DB}"/>
          </ac:cxnSpMkLst>
        </pc:cxnChg>
        <pc:cxnChg chg="add del mod">
          <ac:chgData name="高階 志文" userId="cb4ba3c9f5d7561c" providerId="LiveId" clId="{66BF916A-C3E3-4627-9388-C38709059DBE}" dt="2023-05-22T22:48:45.426" v="1077" actId="478"/>
          <ac:cxnSpMkLst>
            <pc:docMk/>
            <pc:sldMk cId="3306859110" sldId="322"/>
            <ac:cxnSpMk id="97" creationId="{4C72EBF0-7E1E-8CF3-5069-501B89F12741}"/>
          </ac:cxnSpMkLst>
        </pc:cxnChg>
      </pc:sldChg>
      <pc:sldChg chg="modSp add mod">
        <pc:chgData name="高階 志文" userId="cb4ba3c9f5d7561c" providerId="LiveId" clId="{66BF916A-C3E3-4627-9388-C38709059DBE}" dt="2023-05-22T22:55:05.942" v="1324" actId="20577"/>
        <pc:sldMkLst>
          <pc:docMk/>
          <pc:sldMk cId="2743353228" sldId="323"/>
        </pc:sldMkLst>
        <pc:spChg chg="mod">
          <ac:chgData name="高階 志文" userId="cb4ba3c9f5d7561c" providerId="LiveId" clId="{66BF916A-C3E3-4627-9388-C38709059DBE}" dt="2023-05-22T22:55:05.942" v="1324" actId="20577"/>
          <ac:spMkLst>
            <pc:docMk/>
            <pc:sldMk cId="2743353228" sldId="323"/>
            <ac:spMk id="7" creationId="{5AC03070-3ED0-3501-7257-90BD279E5E9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8D20-7656-42E6-AAE4-D54A9CC2FB18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07247-303D-4B93-9C33-E94BE0D05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202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E9D653-5794-29A3-63C8-AF96D3E2A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9C9BB8A-B110-9D90-207C-40F4097F0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1FC52D7-51E3-9C32-32F5-2EC49D9F5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5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49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64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2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31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40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63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63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803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95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14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11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oco-st.com/" TargetMode="External"/><Relationship Id="rId2" Type="http://schemas.openxmlformats.org/officeDocument/2006/relationships/hyperlink" Target="https://icon-rainbow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60679B1-780E-A159-CE8D-19C24B9C7AB1}"/>
              </a:ext>
            </a:extLst>
          </p:cNvPr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5515DBD8-01DA-EE28-72B8-AD1695ECE0FD}"/>
              </a:ext>
            </a:extLst>
          </p:cNvPr>
          <p:cNvGrpSpPr/>
          <p:nvPr/>
        </p:nvGrpSpPr>
        <p:grpSpPr>
          <a:xfrm>
            <a:off x="569541" y="2391677"/>
            <a:ext cx="3674534" cy="2074646"/>
            <a:chOff x="1931252" y="1597424"/>
            <a:chExt cx="6189492" cy="3494595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25F730E1-60A5-F556-9A45-27C960DCDB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26001" y="1597424"/>
              <a:ext cx="4194743" cy="3099762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BDACED6F-BB4E-695D-5F1B-537E7DBFBB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931252" y="3178630"/>
              <a:ext cx="2582579" cy="1913389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E636996C-D420-5146-036D-376024FE1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1021" y="3472286"/>
              <a:ext cx="663036" cy="663036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E90473F0-5B6F-7E77-4C5C-559779BE508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50929" y="1914635"/>
              <a:ext cx="1557651" cy="1557651"/>
            </a:xfrm>
            <a:prstGeom prst="rect">
              <a:avLst/>
            </a:prstGeom>
          </p:spPr>
        </p:pic>
      </p:grpSp>
      <p:sp>
        <p:nvSpPr>
          <p:cNvPr id="3" name="Google Shape;57;p13">
            <a:extLst>
              <a:ext uri="{FF2B5EF4-FFF2-40B4-BE49-F238E27FC236}">
                <a16:creationId xmlns:a16="http://schemas.microsoft.com/office/drawing/2014/main" id="{59EADFBF-2CB5-B2DB-7007-6F83B9BA8F2C}"/>
              </a:ext>
            </a:extLst>
          </p:cNvPr>
          <p:cNvSpPr txBox="1"/>
          <p:nvPr/>
        </p:nvSpPr>
        <p:spPr>
          <a:xfrm>
            <a:off x="4660277" y="2930646"/>
            <a:ext cx="4614174" cy="996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875" tIns="104875" rIns="104875" bIns="1048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「 ○○○○○○○○○○○○」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サービス導入の</a:t>
            </a:r>
            <a:r>
              <a:rPr lang="ja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提案書</a:t>
            </a:r>
            <a:endParaRPr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提案者：キカクワークス部 キカク課 ○○</a:t>
            </a:r>
            <a:endParaRPr lang="en-US" altLang="ja-JP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提案日：</a:t>
            </a:r>
            <a:r>
              <a:rPr lang="en-US" altLang="ja-JP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〇〇年〇月〇年</a:t>
            </a:r>
          </a:p>
        </p:txBody>
      </p:sp>
    </p:spTree>
    <p:extLst>
      <p:ext uri="{BB962C8B-B14F-4D97-AF65-F5344CB8AC3E}">
        <p14:creationId xmlns:p14="http://schemas.microsoft.com/office/powerpoint/2010/main" val="1370527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11" name="Google Shape;216;p20">
            <a:extLst>
              <a:ext uri="{FF2B5EF4-FFF2-40B4-BE49-F238E27FC236}">
                <a16:creationId xmlns:a16="http://schemas.microsoft.com/office/drawing/2014/main" id="{C925ED17-7979-AC93-BE17-B78423BDA79D}"/>
              </a:ext>
            </a:extLst>
          </p:cNvPr>
          <p:cNvSpPr txBox="1"/>
          <p:nvPr/>
        </p:nvSpPr>
        <p:spPr>
          <a:xfrm>
            <a:off x="390525" y="1678100"/>
            <a:ext cx="8362950" cy="1862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32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目的</a:t>
            </a:r>
            <a:endParaRPr lang="en-US" altLang="ja-JP" sz="32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40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40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40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40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6964BDE-62CD-06D7-D4E9-25245F5F18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425" y="3802393"/>
            <a:ext cx="2343150" cy="229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66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課題の整理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grpSp>
        <p:nvGrpSpPr>
          <p:cNvPr id="5" name="Google Shape;178;p19">
            <a:extLst>
              <a:ext uri="{FF2B5EF4-FFF2-40B4-BE49-F238E27FC236}">
                <a16:creationId xmlns:a16="http://schemas.microsoft.com/office/drawing/2014/main" id="{0E7D7314-2E95-E072-240D-CAF6F00EE20D}"/>
              </a:ext>
            </a:extLst>
          </p:cNvPr>
          <p:cNvGrpSpPr/>
          <p:nvPr/>
        </p:nvGrpSpPr>
        <p:grpSpPr>
          <a:xfrm>
            <a:off x="539247" y="931747"/>
            <a:ext cx="938265" cy="938265"/>
            <a:chOff x="500163" y="5348388"/>
            <a:chExt cx="972900" cy="972900"/>
          </a:xfrm>
        </p:grpSpPr>
        <p:sp>
          <p:nvSpPr>
            <p:cNvPr id="8" name="Google Shape;179;p19">
              <a:extLst>
                <a:ext uri="{FF2B5EF4-FFF2-40B4-BE49-F238E27FC236}">
                  <a16:creationId xmlns:a16="http://schemas.microsoft.com/office/drawing/2014/main" id="{DE06D687-A494-7158-60A7-D1674B1B7B27}"/>
                </a:ext>
              </a:extLst>
            </p:cNvPr>
            <p:cNvSpPr/>
            <p:nvPr/>
          </p:nvSpPr>
          <p:spPr>
            <a:xfrm>
              <a:off x="500163" y="5348388"/>
              <a:ext cx="972900" cy="972900"/>
            </a:xfrm>
            <a:prstGeom prst="ellipse">
              <a:avLst/>
            </a:prstGeom>
            <a:solidFill>
              <a:srgbClr val="0737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  <p:sp>
          <p:nvSpPr>
            <p:cNvPr id="9" name="Google Shape;180;p19">
              <a:extLst>
                <a:ext uri="{FF2B5EF4-FFF2-40B4-BE49-F238E27FC236}">
                  <a16:creationId xmlns:a16="http://schemas.microsoft.com/office/drawing/2014/main" id="{2E7B090D-8BF6-FD3A-CA6B-7CA12169596A}"/>
                </a:ext>
              </a:extLst>
            </p:cNvPr>
            <p:cNvSpPr/>
            <p:nvPr/>
          </p:nvSpPr>
          <p:spPr>
            <a:xfrm>
              <a:off x="539939" y="5652375"/>
              <a:ext cx="8394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altLang="en-US" sz="2200" b="1" i="1" u="none" strike="noStrike" cap="none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Arial"/>
                </a:rPr>
                <a:t>現状</a:t>
              </a:r>
              <a:endParaRPr sz="2200" b="1" i="1" u="none" strike="noStrike" cap="none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691AD60-EB85-9CB8-0022-E098519E6300}"/>
              </a:ext>
            </a:extLst>
          </p:cNvPr>
          <p:cNvSpPr txBox="1"/>
          <p:nvPr/>
        </p:nvSpPr>
        <p:spPr>
          <a:xfrm>
            <a:off x="1614212" y="1125263"/>
            <a:ext cx="7161001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ja-JP" altLang="en-US" sz="24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課題を一言で○○○○○○○○○○○○○○○○○</a:t>
            </a:r>
            <a:endParaRPr lang="en-US" altLang="ja-JP" sz="24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10" name="Google Shape;194;p19">
            <a:extLst>
              <a:ext uri="{FF2B5EF4-FFF2-40B4-BE49-F238E27FC236}">
                <a16:creationId xmlns:a16="http://schemas.microsoft.com/office/drawing/2014/main" id="{1C3BA7C4-2910-2008-6965-C3F13E9FD009}"/>
              </a:ext>
            </a:extLst>
          </p:cNvPr>
          <p:cNvGrpSpPr/>
          <p:nvPr/>
        </p:nvGrpSpPr>
        <p:grpSpPr>
          <a:xfrm>
            <a:off x="1821760" y="2183405"/>
            <a:ext cx="514956" cy="514956"/>
            <a:chOff x="500163" y="5348388"/>
            <a:chExt cx="972900" cy="972900"/>
          </a:xfrm>
          <a:solidFill>
            <a:srgbClr val="073763"/>
          </a:solidFill>
        </p:grpSpPr>
        <p:sp>
          <p:nvSpPr>
            <p:cNvPr id="12" name="Google Shape;195;p19">
              <a:extLst>
                <a:ext uri="{FF2B5EF4-FFF2-40B4-BE49-F238E27FC236}">
                  <a16:creationId xmlns:a16="http://schemas.microsoft.com/office/drawing/2014/main" id="{352E0169-605B-2AAA-B929-FA78B1628929}"/>
                </a:ext>
              </a:extLst>
            </p:cNvPr>
            <p:cNvSpPr/>
            <p:nvPr/>
          </p:nvSpPr>
          <p:spPr>
            <a:xfrm>
              <a:off x="500163" y="5348388"/>
              <a:ext cx="972900" cy="9729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  <p:sp>
          <p:nvSpPr>
            <p:cNvPr id="13" name="Google Shape;196;p19">
              <a:extLst>
                <a:ext uri="{FF2B5EF4-FFF2-40B4-BE49-F238E27FC236}">
                  <a16:creationId xmlns:a16="http://schemas.microsoft.com/office/drawing/2014/main" id="{EA157DE9-82D6-52A5-06A8-43DBFE32E97C}"/>
                </a:ext>
              </a:extLst>
            </p:cNvPr>
            <p:cNvSpPr/>
            <p:nvPr/>
          </p:nvSpPr>
          <p:spPr>
            <a:xfrm>
              <a:off x="566913" y="5611883"/>
              <a:ext cx="839399" cy="36509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" sz="2200" b="1" i="1" u="none" strike="noStrike" cap="none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Arial"/>
                </a:rPr>
                <a:t>1</a:t>
              </a:r>
              <a:endParaRPr sz="2200" b="1" i="1" u="none" strike="noStrike" cap="none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</p:grpSp>
      <p:sp>
        <p:nvSpPr>
          <p:cNvPr id="14" name="Google Shape;197;p19">
            <a:extLst>
              <a:ext uri="{FF2B5EF4-FFF2-40B4-BE49-F238E27FC236}">
                <a16:creationId xmlns:a16="http://schemas.microsoft.com/office/drawing/2014/main" id="{24D7B871-31BA-6EB6-3C80-43CDD6422463}"/>
              </a:ext>
            </a:extLst>
          </p:cNvPr>
          <p:cNvSpPr/>
          <p:nvPr/>
        </p:nvSpPr>
        <p:spPr>
          <a:xfrm>
            <a:off x="2440375" y="2126282"/>
            <a:ext cx="65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中課題○○○○○○○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Google Shape;197;p19">
            <a:extLst>
              <a:ext uri="{FF2B5EF4-FFF2-40B4-BE49-F238E27FC236}">
                <a16:creationId xmlns:a16="http://schemas.microsoft.com/office/drawing/2014/main" id="{72D9D2B3-FEF6-DD3C-08E1-F29F88F9DFA9}"/>
              </a:ext>
            </a:extLst>
          </p:cNvPr>
          <p:cNvSpPr/>
          <p:nvPr/>
        </p:nvSpPr>
        <p:spPr>
          <a:xfrm>
            <a:off x="2716311" y="2760401"/>
            <a:ext cx="6427689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小課題○○○○○○○○○○○○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rgbClr val="000000"/>
              </a:buClr>
              <a:buSzPts val="1400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</a:p>
        </p:txBody>
      </p:sp>
      <p:pic>
        <p:nvPicPr>
          <p:cNvPr id="89" name="図 88">
            <a:extLst>
              <a:ext uri="{FF2B5EF4-FFF2-40B4-BE49-F238E27FC236}">
                <a16:creationId xmlns:a16="http://schemas.microsoft.com/office/drawing/2014/main" id="{DABED1C8-6952-76A8-A97C-565C8A4057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74" y="2242192"/>
            <a:ext cx="951691" cy="716629"/>
          </a:xfrm>
          <a:prstGeom prst="rect">
            <a:avLst/>
          </a:prstGeom>
        </p:spPr>
      </p:pic>
      <p:pic>
        <p:nvPicPr>
          <p:cNvPr id="91" name="図 90">
            <a:extLst>
              <a:ext uri="{FF2B5EF4-FFF2-40B4-BE49-F238E27FC236}">
                <a16:creationId xmlns:a16="http://schemas.microsoft.com/office/drawing/2014/main" id="{98DC1C6D-06A2-719C-0811-B5B911C675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86" y="3731250"/>
            <a:ext cx="912066" cy="743210"/>
          </a:xfrm>
          <a:prstGeom prst="rect">
            <a:avLst/>
          </a:prstGeom>
        </p:spPr>
      </p:pic>
      <p:pic>
        <p:nvPicPr>
          <p:cNvPr id="93" name="図 92">
            <a:extLst>
              <a:ext uri="{FF2B5EF4-FFF2-40B4-BE49-F238E27FC236}">
                <a16:creationId xmlns:a16="http://schemas.microsoft.com/office/drawing/2014/main" id="{C3DC66F8-D806-0874-D335-4168196086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08" y="5139627"/>
            <a:ext cx="901015" cy="743210"/>
          </a:xfrm>
          <a:prstGeom prst="rect">
            <a:avLst/>
          </a:prstGeom>
        </p:spPr>
      </p:pic>
      <p:grpSp>
        <p:nvGrpSpPr>
          <p:cNvPr id="94" name="Google Shape;194;p19">
            <a:extLst>
              <a:ext uri="{FF2B5EF4-FFF2-40B4-BE49-F238E27FC236}">
                <a16:creationId xmlns:a16="http://schemas.microsoft.com/office/drawing/2014/main" id="{F2F42C4D-1129-32C9-A841-722D755B3525}"/>
              </a:ext>
            </a:extLst>
          </p:cNvPr>
          <p:cNvGrpSpPr/>
          <p:nvPr/>
        </p:nvGrpSpPr>
        <p:grpSpPr>
          <a:xfrm>
            <a:off x="1821760" y="3608264"/>
            <a:ext cx="514956" cy="514956"/>
            <a:chOff x="500163" y="5348388"/>
            <a:chExt cx="972900" cy="972900"/>
          </a:xfrm>
          <a:solidFill>
            <a:srgbClr val="073763"/>
          </a:solidFill>
        </p:grpSpPr>
        <p:sp>
          <p:nvSpPr>
            <p:cNvPr id="95" name="Google Shape;195;p19">
              <a:extLst>
                <a:ext uri="{FF2B5EF4-FFF2-40B4-BE49-F238E27FC236}">
                  <a16:creationId xmlns:a16="http://schemas.microsoft.com/office/drawing/2014/main" id="{D1407B8F-B055-641A-E57D-393FC5109465}"/>
                </a:ext>
              </a:extLst>
            </p:cNvPr>
            <p:cNvSpPr/>
            <p:nvPr/>
          </p:nvSpPr>
          <p:spPr>
            <a:xfrm>
              <a:off x="500163" y="5348388"/>
              <a:ext cx="972900" cy="9729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  <p:sp>
          <p:nvSpPr>
            <p:cNvPr id="96" name="Google Shape;196;p19">
              <a:extLst>
                <a:ext uri="{FF2B5EF4-FFF2-40B4-BE49-F238E27FC236}">
                  <a16:creationId xmlns:a16="http://schemas.microsoft.com/office/drawing/2014/main" id="{4B9AE516-E7F8-6376-5D55-2EE714718F17}"/>
                </a:ext>
              </a:extLst>
            </p:cNvPr>
            <p:cNvSpPr/>
            <p:nvPr/>
          </p:nvSpPr>
          <p:spPr>
            <a:xfrm>
              <a:off x="566913" y="5611883"/>
              <a:ext cx="839399" cy="36509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en-US" sz="2200" b="1" i="1" u="none" strike="noStrike" cap="none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Arial"/>
                </a:rPr>
                <a:t>2</a:t>
              </a:r>
              <a:endParaRPr sz="2200" b="1" i="1" u="none" strike="noStrike" cap="none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</p:grpSp>
      <p:sp>
        <p:nvSpPr>
          <p:cNvPr id="97" name="Google Shape;197;p19">
            <a:extLst>
              <a:ext uri="{FF2B5EF4-FFF2-40B4-BE49-F238E27FC236}">
                <a16:creationId xmlns:a16="http://schemas.microsoft.com/office/drawing/2014/main" id="{CD6B48FD-BE6F-AF4B-9973-97B15C379423}"/>
              </a:ext>
            </a:extLst>
          </p:cNvPr>
          <p:cNvSpPr/>
          <p:nvPr/>
        </p:nvSpPr>
        <p:spPr>
          <a:xfrm>
            <a:off x="2440375" y="3551141"/>
            <a:ext cx="65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中課題○○○○○○○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Google Shape;197;p19">
            <a:extLst>
              <a:ext uri="{FF2B5EF4-FFF2-40B4-BE49-F238E27FC236}">
                <a16:creationId xmlns:a16="http://schemas.microsoft.com/office/drawing/2014/main" id="{435150DA-1930-21BD-C85B-A3A5B3169E99}"/>
              </a:ext>
            </a:extLst>
          </p:cNvPr>
          <p:cNvSpPr/>
          <p:nvPr/>
        </p:nvSpPr>
        <p:spPr>
          <a:xfrm>
            <a:off x="2716311" y="4185260"/>
            <a:ext cx="6427689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小課題○○○○○○○○○○○○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rgbClr val="000000"/>
              </a:buClr>
              <a:buSzPts val="1400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</a:p>
        </p:txBody>
      </p:sp>
      <p:grpSp>
        <p:nvGrpSpPr>
          <p:cNvPr id="99" name="Google Shape;194;p19">
            <a:extLst>
              <a:ext uri="{FF2B5EF4-FFF2-40B4-BE49-F238E27FC236}">
                <a16:creationId xmlns:a16="http://schemas.microsoft.com/office/drawing/2014/main" id="{F1582F39-CFD1-8C5F-488F-5C29005E8799}"/>
              </a:ext>
            </a:extLst>
          </p:cNvPr>
          <p:cNvGrpSpPr/>
          <p:nvPr/>
        </p:nvGrpSpPr>
        <p:grpSpPr>
          <a:xfrm>
            <a:off x="1821760" y="5033123"/>
            <a:ext cx="514956" cy="514956"/>
            <a:chOff x="500163" y="5348388"/>
            <a:chExt cx="972900" cy="972900"/>
          </a:xfrm>
          <a:solidFill>
            <a:srgbClr val="073763"/>
          </a:solidFill>
        </p:grpSpPr>
        <p:sp>
          <p:nvSpPr>
            <p:cNvPr id="100" name="Google Shape;195;p19">
              <a:extLst>
                <a:ext uri="{FF2B5EF4-FFF2-40B4-BE49-F238E27FC236}">
                  <a16:creationId xmlns:a16="http://schemas.microsoft.com/office/drawing/2014/main" id="{02481E41-FF92-626E-339F-263628972CE8}"/>
                </a:ext>
              </a:extLst>
            </p:cNvPr>
            <p:cNvSpPr/>
            <p:nvPr/>
          </p:nvSpPr>
          <p:spPr>
            <a:xfrm>
              <a:off x="500163" y="5348388"/>
              <a:ext cx="972900" cy="9729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  <p:sp>
          <p:nvSpPr>
            <p:cNvPr id="101" name="Google Shape;196;p19">
              <a:extLst>
                <a:ext uri="{FF2B5EF4-FFF2-40B4-BE49-F238E27FC236}">
                  <a16:creationId xmlns:a16="http://schemas.microsoft.com/office/drawing/2014/main" id="{0C7A0704-1928-6949-E075-C5C3029C0D31}"/>
                </a:ext>
              </a:extLst>
            </p:cNvPr>
            <p:cNvSpPr/>
            <p:nvPr/>
          </p:nvSpPr>
          <p:spPr>
            <a:xfrm>
              <a:off x="566913" y="5611883"/>
              <a:ext cx="839399" cy="36509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en-US" sz="2200" b="1" i="1" u="none" strike="noStrike" cap="none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Arial"/>
                </a:rPr>
                <a:t>3</a:t>
              </a:r>
              <a:endParaRPr sz="2200" b="1" i="1" u="none" strike="noStrike" cap="none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</p:grpSp>
      <p:sp>
        <p:nvSpPr>
          <p:cNvPr id="102" name="Google Shape;197;p19">
            <a:extLst>
              <a:ext uri="{FF2B5EF4-FFF2-40B4-BE49-F238E27FC236}">
                <a16:creationId xmlns:a16="http://schemas.microsoft.com/office/drawing/2014/main" id="{605216D4-3136-FC4B-B318-95E8A89502D9}"/>
              </a:ext>
            </a:extLst>
          </p:cNvPr>
          <p:cNvSpPr/>
          <p:nvPr/>
        </p:nvSpPr>
        <p:spPr>
          <a:xfrm>
            <a:off x="2440375" y="4976000"/>
            <a:ext cx="65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中課題○○○○○○○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Google Shape;197;p19">
            <a:extLst>
              <a:ext uri="{FF2B5EF4-FFF2-40B4-BE49-F238E27FC236}">
                <a16:creationId xmlns:a16="http://schemas.microsoft.com/office/drawing/2014/main" id="{37993EF9-1943-91F2-315C-9D712436C37E}"/>
              </a:ext>
            </a:extLst>
          </p:cNvPr>
          <p:cNvSpPr/>
          <p:nvPr/>
        </p:nvSpPr>
        <p:spPr>
          <a:xfrm>
            <a:off x="2716311" y="5610119"/>
            <a:ext cx="6427689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小課題○○○○○○○○○○○○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rgbClr val="000000"/>
              </a:buClr>
              <a:buSzPts val="1400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</a:p>
        </p:txBody>
      </p:sp>
    </p:spTree>
    <p:extLst>
      <p:ext uri="{BB962C8B-B14F-4D97-AF65-F5344CB8AC3E}">
        <p14:creationId xmlns:p14="http://schemas.microsoft.com/office/powerpoint/2010/main" val="3187052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62160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新サービスの概要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40" name="Google Shape;731;p29">
            <a:extLst>
              <a:ext uri="{FF2B5EF4-FFF2-40B4-BE49-F238E27FC236}">
                <a16:creationId xmlns:a16="http://schemas.microsoft.com/office/drawing/2014/main" id="{9B6FD6E5-6CA1-3249-A47A-E400C51C24D2}"/>
              </a:ext>
            </a:extLst>
          </p:cNvPr>
          <p:cNvSpPr txBox="1"/>
          <p:nvPr/>
        </p:nvSpPr>
        <p:spPr>
          <a:xfrm>
            <a:off x="1124891" y="3492237"/>
            <a:ext cx="1984885" cy="305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ja-JP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メリット</a:t>
            </a:r>
            <a:r>
              <a:rPr lang="en-US" altLang="ja-JP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Google Shape;732;p29">
            <a:extLst>
              <a:ext uri="{FF2B5EF4-FFF2-40B4-BE49-F238E27FC236}">
                <a16:creationId xmlns:a16="http://schemas.microsoft.com/office/drawing/2014/main" id="{31E3F50B-A26C-203D-9276-82A3C00AB442}"/>
              </a:ext>
            </a:extLst>
          </p:cNvPr>
          <p:cNvSpPr txBox="1"/>
          <p:nvPr/>
        </p:nvSpPr>
        <p:spPr>
          <a:xfrm>
            <a:off x="302132" y="4302414"/>
            <a:ext cx="2587686" cy="502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機能や特徴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Google Shape;733;p29">
            <a:extLst>
              <a:ext uri="{FF2B5EF4-FFF2-40B4-BE49-F238E27FC236}">
                <a16:creationId xmlns:a16="http://schemas.microsoft.com/office/drawing/2014/main" id="{C1CA5AB4-B9CC-E3F9-0A40-FAA9F23A8CD8}"/>
              </a:ext>
            </a:extLst>
          </p:cNvPr>
          <p:cNvSpPr txBox="1"/>
          <p:nvPr/>
        </p:nvSpPr>
        <p:spPr>
          <a:xfrm>
            <a:off x="362160" y="2522332"/>
            <a:ext cx="2587686" cy="360895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04875" tIns="52425" rIns="104875" bIns="52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ポイント①</a:t>
            </a:r>
            <a:endParaRPr sz="1600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Google Shape;734;p29">
            <a:extLst>
              <a:ext uri="{FF2B5EF4-FFF2-40B4-BE49-F238E27FC236}">
                <a16:creationId xmlns:a16="http://schemas.microsoft.com/office/drawing/2014/main" id="{8A86FF6D-87A4-8943-3816-F1BB52CD403A}"/>
              </a:ext>
            </a:extLst>
          </p:cNvPr>
          <p:cNvSpPr txBox="1"/>
          <p:nvPr/>
        </p:nvSpPr>
        <p:spPr>
          <a:xfrm>
            <a:off x="3271055" y="2522332"/>
            <a:ext cx="2587686" cy="360895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04875" tIns="52425" rIns="104875" bIns="52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ポイント②</a:t>
            </a:r>
            <a:endParaRPr lang="ja-JP" altLang="en-US" sz="1600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Google Shape;735;p29">
            <a:extLst>
              <a:ext uri="{FF2B5EF4-FFF2-40B4-BE49-F238E27FC236}">
                <a16:creationId xmlns:a16="http://schemas.microsoft.com/office/drawing/2014/main" id="{9F59D340-9073-0F2E-F5C6-03C4454B236D}"/>
              </a:ext>
            </a:extLst>
          </p:cNvPr>
          <p:cNvSpPr txBox="1"/>
          <p:nvPr/>
        </p:nvSpPr>
        <p:spPr>
          <a:xfrm>
            <a:off x="6198609" y="2522332"/>
            <a:ext cx="2587686" cy="360895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04875" tIns="52425" rIns="104875" bIns="52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ポイント③</a:t>
            </a:r>
            <a:endParaRPr lang="ja-JP" altLang="en-US" sz="1600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Google Shape;737;p29">
            <a:extLst>
              <a:ext uri="{FF2B5EF4-FFF2-40B4-BE49-F238E27FC236}">
                <a16:creationId xmlns:a16="http://schemas.microsoft.com/office/drawing/2014/main" id="{6BE29856-D2B8-6AC9-6F70-7F381FCAA10E}"/>
              </a:ext>
            </a:extLst>
          </p:cNvPr>
          <p:cNvSpPr txBox="1"/>
          <p:nvPr/>
        </p:nvSpPr>
        <p:spPr>
          <a:xfrm>
            <a:off x="2095485" y="1091117"/>
            <a:ext cx="6581790" cy="966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altLang="en-US" sz="2000" i="0" u="none" strike="noStrike" cap="none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サービス名：○○○○○○</a:t>
            </a:r>
            <a:endParaRPr sz="2000" i="0" u="none" strike="noStrike" cap="none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メーカー：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会社概要：</a:t>
            </a:r>
          </a:p>
        </p:txBody>
      </p:sp>
      <p:cxnSp>
        <p:nvCxnSpPr>
          <p:cNvPr id="66" name="Google Shape;745;p29">
            <a:extLst>
              <a:ext uri="{FF2B5EF4-FFF2-40B4-BE49-F238E27FC236}">
                <a16:creationId xmlns:a16="http://schemas.microsoft.com/office/drawing/2014/main" id="{F039A476-730C-8C43-E19C-78C492990CD9}"/>
              </a:ext>
            </a:extLst>
          </p:cNvPr>
          <p:cNvCxnSpPr>
            <a:cxnSpLocks/>
          </p:cNvCxnSpPr>
          <p:nvPr/>
        </p:nvCxnSpPr>
        <p:spPr>
          <a:xfrm>
            <a:off x="6028685" y="2522332"/>
            <a:ext cx="0" cy="2897393"/>
          </a:xfrm>
          <a:prstGeom prst="straightConnector1">
            <a:avLst/>
          </a:prstGeom>
          <a:noFill/>
          <a:ln w="3175" cap="flat" cmpd="sng">
            <a:solidFill>
              <a:srgbClr val="07376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F162499-9A60-6279-3ADA-C763CD1E453F}"/>
              </a:ext>
            </a:extLst>
          </p:cNvPr>
          <p:cNvSpPr/>
          <p:nvPr/>
        </p:nvSpPr>
        <p:spPr>
          <a:xfrm>
            <a:off x="362160" y="809625"/>
            <a:ext cx="1590675" cy="1590675"/>
          </a:xfrm>
          <a:prstGeom prst="rect">
            <a:avLst/>
          </a:prstGeom>
          <a:solidFill>
            <a:srgbClr val="0737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サービスロゴ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イメージ</a:t>
            </a:r>
          </a:p>
        </p:txBody>
      </p:sp>
      <p:cxnSp>
        <p:nvCxnSpPr>
          <p:cNvPr id="14" name="Google Shape;745;p29">
            <a:extLst>
              <a:ext uri="{FF2B5EF4-FFF2-40B4-BE49-F238E27FC236}">
                <a16:creationId xmlns:a16="http://schemas.microsoft.com/office/drawing/2014/main" id="{B3B59DC6-016E-5188-F41A-87161055BB6F}"/>
              </a:ext>
            </a:extLst>
          </p:cNvPr>
          <p:cNvCxnSpPr>
            <a:cxnSpLocks/>
          </p:cNvCxnSpPr>
          <p:nvPr/>
        </p:nvCxnSpPr>
        <p:spPr>
          <a:xfrm>
            <a:off x="3109776" y="2522332"/>
            <a:ext cx="0" cy="2897393"/>
          </a:xfrm>
          <a:prstGeom prst="straightConnector1">
            <a:avLst/>
          </a:prstGeom>
          <a:noFill/>
          <a:ln w="3175" cap="flat" cmpd="sng">
            <a:solidFill>
              <a:srgbClr val="07376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6" name="図 15">
            <a:extLst>
              <a:ext uri="{FF2B5EF4-FFF2-40B4-BE49-F238E27FC236}">
                <a16:creationId xmlns:a16="http://schemas.microsoft.com/office/drawing/2014/main" id="{A996BB90-94EB-7E33-BDF1-42DA4476A6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32" y="3170329"/>
            <a:ext cx="804445" cy="804445"/>
          </a:xfrm>
          <a:prstGeom prst="rect">
            <a:avLst/>
          </a:prstGeom>
        </p:spPr>
      </p:pic>
      <p:sp>
        <p:nvSpPr>
          <p:cNvPr id="17" name="Google Shape;731;p29">
            <a:extLst>
              <a:ext uri="{FF2B5EF4-FFF2-40B4-BE49-F238E27FC236}">
                <a16:creationId xmlns:a16="http://schemas.microsoft.com/office/drawing/2014/main" id="{C59942B8-C481-6C7C-61AE-F9277F1D2BAF}"/>
              </a:ext>
            </a:extLst>
          </p:cNvPr>
          <p:cNvSpPr txBox="1"/>
          <p:nvPr/>
        </p:nvSpPr>
        <p:spPr>
          <a:xfrm>
            <a:off x="4043799" y="3492237"/>
            <a:ext cx="1984885" cy="305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ja-JP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メリット</a:t>
            </a:r>
            <a:r>
              <a:rPr lang="en-US" altLang="ja-JP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Google Shape;732;p29">
            <a:extLst>
              <a:ext uri="{FF2B5EF4-FFF2-40B4-BE49-F238E27FC236}">
                <a16:creationId xmlns:a16="http://schemas.microsoft.com/office/drawing/2014/main" id="{4E52AB69-DE6F-AA20-B183-A7E27E63EE81}"/>
              </a:ext>
            </a:extLst>
          </p:cNvPr>
          <p:cNvSpPr txBox="1"/>
          <p:nvPr/>
        </p:nvSpPr>
        <p:spPr>
          <a:xfrm>
            <a:off x="3221040" y="4302414"/>
            <a:ext cx="2587686" cy="502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機能や特徴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Google Shape;731;p29">
            <a:extLst>
              <a:ext uri="{FF2B5EF4-FFF2-40B4-BE49-F238E27FC236}">
                <a16:creationId xmlns:a16="http://schemas.microsoft.com/office/drawing/2014/main" id="{DB1C11B5-E888-075F-77B3-F3A0B397ECF1}"/>
              </a:ext>
            </a:extLst>
          </p:cNvPr>
          <p:cNvSpPr txBox="1"/>
          <p:nvPr/>
        </p:nvSpPr>
        <p:spPr>
          <a:xfrm>
            <a:off x="6962707" y="3492237"/>
            <a:ext cx="1984885" cy="305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ja-JP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メリット</a:t>
            </a:r>
            <a:r>
              <a:rPr lang="en-US" altLang="ja-JP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Google Shape;732;p29">
            <a:extLst>
              <a:ext uri="{FF2B5EF4-FFF2-40B4-BE49-F238E27FC236}">
                <a16:creationId xmlns:a16="http://schemas.microsoft.com/office/drawing/2014/main" id="{A373C79B-25EC-9AF1-57CB-A7FB8FBE6675}"/>
              </a:ext>
            </a:extLst>
          </p:cNvPr>
          <p:cNvSpPr txBox="1"/>
          <p:nvPr/>
        </p:nvSpPr>
        <p:spPr>
          <a:xfrm>
            <a:off x="6139948" y="4302414"/>
            <a:ext cx="2587686" cy="502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機能や特徴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B3518473-104B-E7ED-9846-0754A74CB9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734" y="3267758"/>
            <a:ext cx="683844" cy="683844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1EE804A-F1ED-8428-7439-D917FBBCB0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643" y="3261615"/>
            <a:ext cx="795068" cy="795068"/>
          </a:xfrm>
          <a:prstGeom prst="rect">
            <a:avLst/>
          </a:prstGeom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759829B-F7CA-9B43-A602-760BCAD47D51}"/>
              </a:ext>
            </a:extLst>
          </p:cNvPr>
          <p:cNvSpPr txBox="1"/>
          <p:nvPr/>
        </p:nvSpPr>
        <p:spPr>
          <a:xfrm>
            <a:off x="379444" y="5839597"/>
            <a:ext cx="8406852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ja-JP" altLang="en-US" sz="24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ベネフィット</a:t>
            </a:r>
            <a:r>
              <a:rPr lang="en-US" altLang="ja-JP" sz="24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(</a:t>
            </a:r>
            <a:r>
              <a:rPr lang="ja-JP" altLang="en-US" sz="24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なりたい未来</a:t>
            </a:r>
            <a:r>
              <a:rPr lang="en-US" altLang="ja-JP" sz="24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)</a:t>
            </a:r>
            <a:r>
              <a:rPr lang="ja-JP" altLang="en-US" sz="24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を一言○○○○○○○○○○○○</a:t>
            </a:r>
            <a:endParaRPr lang="en-US" altLang="ja-JP" sz="24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cxnSp>
        <p:nvCxnSpPr>
          <p:cNvPr id="28" name="Google Shape;264;p20">
            <a:extLst>
              <a:ext uri="{FF2B5EF4-FFF2-40B4-BE49-F238E27FC236}">
                <a16:creationId xmlns:a16="http://schemas.microsoft.com/office/drawing/2014/main" id="{B9F07878-3B67-B300-ACD4-E5BA4175937C}"/>
              </a:ext>
            </a:extLst>
          </p:cNvPr>
          <p:cNvCxnSpPr>
            <a:cxnSpLocks/>
          </p:cNvCxnSpPr>
          <p:nvPr/>
        </p:nvCxnSpPr>
        <p:spPr>
          <a:xfrm>
            <a:off x="390525" y="5698093"/>
            <a:ext cx="8384689" cy="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81997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現状との比較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cxnSp>
        <p:nvCxnSpPr>
          <p:cNvPr id="9" name="Google Shape;737;p28">
            <a:extLst>
              <a:ext uri="{FF2B5EF4-FFF2-40B4-BE49-F238E27FC236}">
                <a16:creationId xmlns:a16="http://schemas.microsoft.com/office/drawing/2014/main" id="{359484F5-8485-83E9-542C-F884504C2D00}"/>
              </a:ext>
            </a:extLst>
          </p:cNvPr>
          <p:cNvCxnSpPr/>
          <p:nvPr/>
        </p:nvCxnSpPr>
        <p:spPr>
          <a:xfrm rot="10800000" flipH="1">
            <a:off x="606775" y="1702514"/>
            <a:ext cx="7999743" cy="22218"/>
          </a:xfrm>
          <a:prstGeom prst="straightConnector1">
            <a:avLst/>
          </a:prstGeom>
          <a:noFill/>
          <a:ln w="9525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Google Shape;738;p28">
            <a:extLst>
              <a:ext uri="{FF2B5EF4-FFF2-40B4-BE49-F238E27FC236}">
                <a16:creationId xmlns:a16="http://schemas.microsoft.com/office/drawing/2014/main" id="{CA6A3B6E-9F33-4AE6-565D-CE13F26C3996}"/>
              </a:ext>
            </a:extLst>
          </p:cNvPr>
          <p:cNvCxnSpPr/>
          <p:nvPr/>
        </p:nvCxnSpPr>
        <p:spPr>
          <a:xfrm rot="10800000" flipH="1">
            <a:off x="606775" y="2887806"/>
            <a:ext cx="7999743" cy="22218"/>
          </a:xfrm>
          <a:prstGeom prst="straightConnector1">
            <a:avLst/>
          </a:prstGeom>
          <a:noFill/>
          <a:ln w="9525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" name="Google Shape;742;p28">
            <a:extLst>
              <a:ext uri="{FF2B5EF4-FFF2-40B4-BE49-F238E27FC236}">
                <a16:creationId xmlns:a16="http://schemas.microsoft.com/office/drawing/2014/main" id="{19752B8F-9F51-2BEF-5120-3D82885E4D60}"/>
              </a:ext>
            </a:extLst>
          </p:cNvPr>
          <p:cNvSpPr txBox="1"/>
          <p:nvPr/>
        </p:nvSpPr>
        <p:spPr>
          <a:xfrm>
            <a:off x="952500" y="2164251"/>
            <a:ext cx="1613458" cy="265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比較①○○○○○○</a:t>
            </a:r>
            <a:endParaRPr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48" name="Google Shape;776;p28">
            <a:extLst>
              <a:ext uri="{FF2B5EF4-FFF2-40B4-BE49-F238E27FC236}">
                <a16:creationId xmlns:a16="http://schemas.microsoft.com/office/drawing/2014/main" id="{2A050510-342D-EFA2-E8B2-165340D763D8}"/>
              </a:ext>
            </a:extLst>
          </p:cNvPr>
          <p:cNvSpPr/>
          <p:nvPr/>
        </p:nvSpPr>
        <p:spPr>
          <a:xfrm rot="5400000">
            <a:off x="4329231" y="2195456"/>
            <a:ext cx="234912" cy="203208"/>
          </a:xfrm>
          <a:prstGeom prst="triangle">
            <a:avLst>
              <a:gd name="adj" fmla="val 5000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Google Shape;780;p28">
            <a:extLst>
              <a:ext uri="{FF2B5EF4-FFF2-40B4-BE49-F238E27FC236}">
                <a16:creationId xmlns:a16="http://schemas.microsoft.com/office/drawing/2014/main" id="{A19978D0-A7B1-A546-EC61-91A576F5FEFF}"/>
              </a:ext>
            </a:extLst>
          </p:cNvPr>
          <p:cNvSpPr txBox="1"/>
          <p:nvPr/>
        </p:nvSpPr>
        <p:spPr>
          <a:xfrm>
            <a:off x="2768156" y="1101471"/>
            <a:ext cx="1409036" cy="349997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現状</a:t>
            </a:r>
            <a:endParaRPr b="1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53" name="Google Shape;781;p28">
            <a:extLst>
              <a:ext uri="{FF2B5EF4-FFF2-40B4-BE49-F238E27FC236}">
                <a16:creationId xmlns:a16="http://schemas.microsoft.com/office/drawing/2014/main" id="{B3EC0A74-3AE5-42A8-D897-2391E55A5B6E}"/>
              </a:ext>
            </a:extLst>
          </p:cNvPr>
          <p:cNvSpPr txBox="1"/>
          <p:nvPr/>
        </p:nvSpPr>
        <p:spPr>
          <a:xfrm>
            <a:off x="4838286" y="1107912"/>
            <a:ext cx="1360776" cy="349997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想定成果</a:t>
            </a:r>
            <a:endParaRPr b="1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59" name="Google Shape;787;p28">
            <a:extLst>
              <a:ext uri="{FF2B5EF4-FFF2-40B4-BE49-F238E27FC236}">
                <a16:creationId xmlns:a16="http://schemas.microsoft.com/office/drawing/2014/main" id="{389A7AEB-196B-98FB-100F-9677B343C616}"/>
              </a:ext>
            </a:extLst>
          </p:cNvPr>
          <p:cNvSpPr txBox="1"/>
          <p:nvPr/>
        </p:nvSpPr>
        <p:spPr>
          <a:xfrm>
            <a:off x="860411" y="1135994"/>
            <a:ext cx="1705547" cy="265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比較項目</a:t>
            </a:r>
            <a:endParaRPr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65" name="Google Shape;781;p28">
            <a:extLst>
              <a:ext uri="{FF2B5EF4-FFF2-40B4-BE49-F238E27FC236}">
                <a16:creationId xmlns:a16="http://schemas.microsoft.com/office/drawing/2014/main" id="{2492324F-D640-982C-6CA1-0B251FFAFAD4}"/>
              </a:ext>
            </a:extLst>
          </p:cNvPr>
          <p:cNvSpPr txBox="1"/>
          <p:nvPr/>
        </p:nvSpPr>
        <p:spPr>
          <a:xfrm>
            <a:off x="6860156" y="1107912"/>
            <a:ext cx="1360776" cy="349997"/>
          </a:xfrm>
          <a:prstGeom prst="rect">
            <a:avLst/>
          </a:prstGeom>
          <a:noFill/>
          <a:ln>
            <a:solidFill>
              <a:srgbClr val="073763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rgbClr val="07376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差分</a:t>
            </a:r>
            <a:r>
              <a:rPr lang="en-US" altLang="ja-JP" b="1" dirty="0">
                <a:solidFill>
                  <a:srgbClr val="07376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/</a:t>
            </a:r>
            <a:r>
              <a:rPr lang="ja-JP" altLang="en-US" b="1" dirty="0">
                <a:solidFill>
                  <a:srgbClr val="07376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補足</a:t>
            </a:r>
            <a:endParaRPr b="1" dirty="0">
              <a:solidFill>
                <a:srgbClr val="07376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8F6A5203-59DF-779F-53D4-6504BD4D795F}"/>
              </a:ext>
            </a:extLst>
          </p:cNvPr>
          <p:cNvGrpSpPr/>
          <p:nvPr/>
        </p:nvGrpSpPr>
        <p:grpSpPr>
          <a:xfrm>
            <a:off x="2731625" y="1955031"/>
            <a:ext cx="1505449" cy="684058"/>
            <a:chOff x="2731625" y="1935981"/>
            <a:chExt cx="1505449" cy="684058"/>
          </a:xfrm>
        </p:grpSpPr>
        <p:sp>
          <p:nvSpPr>
            <p:cNvPr id="5" name="Google Shape;742;p28">
              <a:extLst>
                <a:ext uri="{FF2B5EF4-FFF2-40B4-BE49-F238E27FC236}">
                  <a16:creationId xmlns:a16="http://schemas.microsoft.com/office/drawing/2014/main" id="{845FE1BB-71B9-4EFF-9DBF-DAC89B9DE6AC}"/>
                </a:ext>
              </a:extLst>
            </p:cNvPr>
            <p:cNvSpPr txBox="1"/>
            <p:nvPr/>
          </p:nvSpPr>
          <p:spPr>
            <a:xfrm>
              <a:off x="2731625" y="1935981"/>
              <a:ext cx="1505449" cy="2656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200" b="1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○○○○○○○</a:t>
              </a:r>
              <a:endParaRPr lang="en-US" altLang="ja-JP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endParaRPr>
            </a:p>
            <a:p>
              <a:pPr algn="ctr"/>
              <a:r>
                <a:rPr lang="ja-JP" altLang="en-US" sz="1200" b="1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○○○○○○○</a:t>
              </a:r>
            </a:p>
          </p:txBody>
        </p:sp>
        <p:sp>
          <p:nvSpPr>
            <p:cNvPr id="8" name="Google Shape;742;p28">
              <a:extLst>
                <a:ext uri="{FF2B5EF4-FFF2-40B4-BE49-F238E27FC236}">
                  <a16:creationId xmlns:a16="http://schemas.microsoft.com/office/drawing/2014/main" id="{8FC6C653-154C-3DE6-A1AD-3D7C09BC2F65}"/>
                </a:ext>
              </a:extLst>
            </p:cNvPr>
            <p:cNvSpPr txBox="1"/>
            <p:nvPr/>
          </p:nvSpPr>
          <p:spPr>
            <a:xfrm>
              <a:off x="2731625" y="2354421"/>
              <a:ext cx="1505449" cy="2656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80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△</a:t>
              </a: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924DE2FD-8961-56D8-19CA-F474D0331CAE}"/>
              </a:ext>
            </a:extLst>
          </p:cNvPr>
          <p:cNvGrpSpPr/>
          <p:nvPr/>
        </p:nvGrpSpPr>
        <p:grpSpPr>
          <a:xfrm>
            <a:off x="4821967" y="1955031"/>
            <a:ext cx="1505449" cy="684058"/>
            <a:chOff x="4821967" y="1935981"/>
            <a:chExt cx="1505449" cy="684058"/>
          </a:xfrm>
        </p:grpSpPr>
        <p:sp>
          <p:nvSpPr>
            <p:cNvPr id="13" name="Google Shape;742;p28">
              <a:extLst>
                <a:ext uri="{FF2B5EF4-FFF2-40B4-BE49-F238E27FC236}">
                  <a16:creationId xmlns:a16="http://schemas.microsoft.com/office/drawing/2014/main" id="{C3658B6A-3134-3AF7-A504-364C335D0037}"/>
                </a:ext>
              </a:extLst>
            </p:cNvPr>
            <p:cNvSpPr txBox="1"/>
            <p:nvPr/>
          </p:nvSpPr>
          <p:spPr>
            <a:xfrm>
              <a:off x="4821967" y="1935981"/>
              <a:ext cx="1505449" cy="2656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200" b="1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○○○○○○○</a:t>
              </a:r>
              <a:endParaRPr lang="en-US" altLang="ja-JP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endParaRPr>
            </a:p>
            <a:p>
              <a:pPr algn="ctr"/>
              <a:r>
                <a:rPr lang="ja-JP" altLang="en-US" sz="1200" b="1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○○○○○○○</a:t>
              </a:r>
            </a:p>
          </p:txBody>
        </p:sp>
        <p:sp>
          <p:nvSpPr>
            <p:cNvPr id="17" name="Google Shape;742;p28">
              <a:extLst>
                <a:ext uri="{FF2B5EF4-FFF2-40B4-BE49-F238E27FC236}">
                  <a16:creationId xmlns:a16="http://schemas.microsoft.com/office/drawing/2014/main" id="{346A127F-99A6-C74E-F1EA-7604A5F7BD63}"/>
                </a:ext>
              </a:extLst>
            </p:cNvPr>
            <p:cNvSpPr txBox="1"/>
            <p:nvPr/>
          </p:nvSpPr>
          <p:spPr>
            <a:xfrm>
              <a:off x="4821967" y="2354421"/>
              <a:ext cx="1505449" cy="2656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80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○</a:t>
              </a:r>
            </a:p>
          </p:txBody>
        </p:sp>
      </p:grpSp>
      <p:sp>
        <p:nvSpPr>
          <p:cNvPr id="18" name="Google Shape;742;p28">
            <a:extLst>
              <a:ext uri="{FF2B5EF4-FFF2-40B4-BE49-F238E27FC236}">
                <a16:creationId xmlns:a16="http://schemas.microsoft.com/office/drawing/2014/main" id="{42759E3B-3E60-ADB1-E52F-729E2787D145}"/>
              </a:ext>
            </a:extLst>
          </p:cNvPr>
          <p:cNvSpPr txBox="1"/>
          <p:nvPr/>
        </p:nvSpPr>
        <p:spPr>
          <a:xfrm>
            <a:off x="6787819" y="2164251"/>
            <a:ext cx="1505449" cy="265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</a:t>
            </a:r>
          </a:p>
          <a:p>
            <a:pPr algn="ctr"/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</a:t>
            </a:r>
          </a:p>
        </p:txBody>
      </p:sp>
      <p:cxnSp>
        <p:nvCxnSpPr>
          <p:cNvPr id="28" name="Google Shape;738;p28">
            <a:extLst>
              <a:ext uri="{FF2B5EF4-FFF2-40B4-BE49-F238E27FC236}">
                <a16:creationId xmlns:a16="http://schemas.microsoft.com/office/drawing/2014/main" id="{2D20B9F5-AF50-57D5-1E0E-07692527657C}"/>
              </a:ext>
            </a:extLst>
          </p:cNvPr>
          <p:cNvCxnSpPr/>
          <p:nvPr/>
        </p:nvCxnSpPr>
        <p:spPr>
          <a:xfrm rot="10800000" flipH="1">
            <a:off x="606775" y="4073098"/>
            <a:ext cx="7999743" cy="22218"/>
          </a:xfrm>
          <a:prstGeom prst="straightConnector1">
            <a:avLst/>
          </a:prstGeom>
          <a:noFill/>
          <a:ln w="9525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738;p28">
            <a:extLst>
              <a:ext uri="{FF2B5EF4-FFF2-40B4-BE49-F238E27FC236}">
                <a16:creationId xmlns:a16="http://schemas.microsoft.com/office/drawing/2014/main" id="{4BB0004E-0B99-E552-6832-64A377BCA56A}"/>
              </a:ext>
            </a:extLst>
          </p:cNvPr>
          <p:cNvCxnSpPr/>
          <p:nvPr/>
        </p:nvCxnSpPr>
        <p:spPr>
          <a:xfrm rot="10800000" flipH="1">
            <a:off x="606775" y="5258392"/>
            <a:ext cx="7999743" cy="22218"/>
          </a:xfrm>
          <a:prstGeom prst="straightConnector1">
            <a:avLst/>
          </a:prstGeom>
          <a:noFill/>
          <a:ln w="9525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742;p28">
            <a:extLst>
              <a:ext uri="{FF2B5EF4-FFF2-40B4-BE49-F238E27FC236}">
                <a16:creationId xmlns:a16="http://schemas.microsoft.com/office/drawing/2014/main" id="{8D38C146-7B12-B572-3BE6-DEBF203C9276}"/>
              </a:ext>
            </a:extLst>
          </p:cNvPr>
          <p:cNvSpPr txBox="1"/>
          <p:nvPr/>
        </p:nvSpPr>
        <p:spPr>
          <a:xfrm>
            <a:off x="952500" y="3372800"/>
            <a:ext cx="1613458" cy="265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比較②○○○○○○</a:t>
            </a:r>
            <a:endParaRPr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63" name="Google Shape;776;p28">
            <a:extLst>
              <a:ext uri="{FF2B5EF4-FFF2-40B4-BE49-F238E27FC236}">
                <a16:creationId xmlns:a16="http://schemas.microsoft.com/office/drawing/2014/main" id="{7BC4E72A-0B66-488A-940C-D6DF2F15C3A7}"/>
              </a:ext>
            </a:extLst>
          </p:cNvPr>
          <p:cNvSpPr/>
          <p:nvPr/>
        </p:nvSpPr>
        <p:spPr>
          <a:xfrm rot="5400000">
            <a:off x="4329231" y="3404005"/>
            <a:ext cx="234912" cy="203208"/>
          </a:xfrm>
          <a:prstGeom prst="triangle">
            <a:avLst>
              <a:gd name="adj" fmla="val 5000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6D05E354-1D2A-D105-E1CE-CB60867BD60C}"/>
              </a:ext>
            </a:extLst>
          </p:cNvPr>
          <p:cNvGrpSpPr/>
          <p:nvPr/>
        </p:nvGrpSpPr>
        <p:grpSpPr>
          <a:xfrm>
            <a:off x="2731625" y="3163580"/>
            <a:ext cx="1505449" cy="684058"/>
            <a:chOff x="2731625" y="1935981"/>
            <a:chExt cx="1505449" cy="684058"/>
          </a:xfrm>
        </p:grpSpPr>
        <p:sp>
          <p:nvSpPr>
            <p:cNvPr id="66" name="Google Shape;742;p28">
              <a:extLst>
                <a:ext uri="{FF2B5EF4-FFF2-40B4-BE49-F238E27FC236}">
                  <a16:creationId xmlns:a16="http://schemas.microsoft.com/office/drawing/2014/main" id="{A27E1546-2AA5-EA00-C420-9BCAE546AB63}"/>
                </a:ext>
              </a:extLst>
            </p:cNvPr>
            <p:cNvSpPr txBox="1"/>
            <p:nvPr/>
          </p:nvSpPr>
          <p:spPr>
            <a:xfrm>
              <a:off x="2731625" y="1935981"/>
              <a:ext cx="1505449" cy="2656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200" b="1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○○○○○○○</a:t>
              </a:r>
              <a:endParaRPr lang="en-US" altLang="ja-JP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endParaRPr>
            </a:p>
            <a:p>
              <a:pPr algn="ctr"/>
              <a:r>
                <a:rPr lang="ja-JP" altLang="en-US" sz="1200" b="1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○○○○○○○</a:t>
              </a:r>
            </a:p>
          </p:txBody>
        </p:sp>
        <p:sp>
          <p:nvSpPr>
            <p:cNvPr id="67" name="Google Shape;742;p28">
              <a:extLst>
                <a:ext uri="{FF2B5EF4-FFF2-40B4-BE49-F238E27FC236}">
                  <a16:creationId xmlns:a16="http://schemas.microsoft.com/office/drawing/2014/main" id="{4CF7D6CE-3EBD-7332-1847-47B8D28E76EE}"/>
                </a:ext>
              </a:extLst>
            </p:cNvPr>
            <p:cNvSpPr txBox="1"/>
            <p:nvPr/>
          </p:nvSpPr>
          <p:spPr>
            <a:xfrm>
              <a:off x="2731625" y="2354421"/>
              <a:ext cx="1505449" cy="2656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80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△</a:t>
              </a:r>
            </a:p>
          </p:txBody>
        </p: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AEAB8697-0785-FB2B-0C53-216E7E8FEC2F}"/>
              </a:ext>
            </a:extLst>
          </p:cNvPr>
          <p:cNvGrpSpPr/>
          <p:nvPr/>
        </p:nvGrpSpPr>
        <p:grpSpPr>
          <a:xfrm>
            <a:off x="4821967" y="3163580"/>
            <a:ext cx="1505449" cy="684058"/>
            <a:chOff x="4821967" y="1935981"/>
            <a:chExt cx="1505449" cy="684058"/>
          </a:xfrm>
        </p:grpSpPr>
        <p:sp>
          <p:nvSpPr>
            <p:cNvPr id="78" name="Google Shape;742;p28">
              <a:extLst>
                <a:ext uri="{FF2B5EF4-FFF2-40B4-BE49-F238E27FC236}">
                  <a16:creationId xmlns:a16="http://schemas.microsoft.com/office/drawing/2014/main" id="{1B29EB29-23DA-0EC7-B835-AE74F0D9C7F2}"/>
                </a:ext>
              </a:extLst>
            </p:cNvPr>
            <p:cNvSpPr txBox="1"/>
            <p:nvPr/>
          </p:nvSpPr>
          <p:spPr>
            <a:xfrm>
              <a:off x="4821967" y="1935981"/>
              <a:ext cx="1505449" cy="2656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200" b="1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○○○○○○○</a:t>
              </a:r>
              <a:endParaRPr lang="en-US" altLang="ja-JP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endParaRPr>
            </a:p>
            <a:p>
              <a:pPr algn="ctr"/>
              <a:r>
                <a:rPr lang="ja-JP" altLang="en-US" sz="1200" b="1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○○○○○○○</a:t>
              </a:r>
            </a:p>
          </p:txBody>
        </p:sp>
        <p:sp>
          <p:nvSpPr>
            <p:cNvPr id="79" name="Google Shape;742;p28">
              <a:extLst>
                <a:ext uri="{FF2B5EF4-FFF2-40B4-BE49-F238E27FC236}">
                  <a16:creationId xmlns:a16="http://schemas.microsoft.com/office/drawing/2014/main" id="{5EEC97D1-6728-489C-7CCD-13B66C04D0B0}"/>
                </a:ext>
              </a:extLst>
            </p:cNvPr>
            <p:cNvSpPr txBox="1"/>
            <p:nvPr/>
          </p:nvSpPr>
          <p:spPr>
            <a:xfrm>
              <a:off x="4821967" y="2354421"/>
              <a:ext cx="1505449" cy="2656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80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○</a:t>
              </a:r>
            </a:p>
          </p:txBody>
        </p:sp>
      </p:grpSp>
      <p:sp>
        <p:nvSpPr>
          <p:cNvPr id="80" name="Google Shape;742;p28">
            <a:extLst>
              <a:ext uri="{FF2B5EF4-FFF2-40B4-BE49-F238E27FC236}">
                <a16:creationId xmlns:a16="http://schemas.microsoft.com/office/drawing/2014/main" id="{94AFF872-3557-1BA0-CFDA-B4FC3AFD0CF5}"/>
              </a:ext>
            </a:extLst>
          </p:cNvPr>
          <p:cNvSpPr txBox="1"/>
          <p:nvPr/>
        </p:nvSpPr>
        <p:spPr>
          <a:xfrm>
            <a:off x="6787819" y="3372800"/>
            <a:ext cx="1505449" cy="265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</a:t>
            </a:r>
          </a:p>
          <a:p>
            <a:pPr algn="ctr"/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</a:t>
            </a:r>
          </a:p>
        </p:txBody>
      </p:sp>
      <p:sp>
        <p:nvSpPr>
          <p:cNvPr id="81" name="Google Shape;742;p28">
            <a:extLst>
              <a:ext uri="{FF2B5EF4-FFF2-40B4-BE49-F238E27FC236}">
                <a16:creationId xmlns:a16="http://schemas.microsoft.com/office/drawing/2014/main" id="{3C50C0D6-FA42-DBCE-B89E-114BCB1108BB}"/>
              </a:ext>
            </a:extLst>
          </p:cNvPr>
          <p:cNvSpPr txBox="1"/>
          <p:nvPr/>
        </p:nvSpPr>
        <p:spPr>
          <a:xfrm>
            <a:off x="952500" y="4565996"/>
            <a:ext cx="1613458" cy="265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比較③○○○○○○</a:t>
            </a:r>
            <a:endParaRPr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82" name="Google Shape;776;p28">
            <a:extLst>
              <a:ext uri="{FF2B5EF4-FFF2-40B4-BE49-F238E27FC236}">
                <a16:creationId xmlns:a16="http://schemas.microsoft.com/office/drawing/2014/main" id="{C219CA9D-C5F9-43E6-A245-807B43BC8F18}"/>
              </a:ext>
            </a:extLst>
          </p:cNvPr>
          <p:cNvSpPr/>
          <p:nvPr/>
        </p:nvSpPr>
        <p:spPr>
          <a:xfrm rot="5400000">
            <a:off x="4329231" y="4597201"/>
            <a:ext cx="234912" cy="203208"/>
          </a:xfrm>
          <a:prstGeom prst="triangle">
            <a:avLst>
              <a:gd name="adj" fmla="val 5000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5AA854F1-AF72-C92C-A17D-7F8A965D0FC0}"/>
              </a:ext>
            </a:extLst>
          </p:cNvPr>
          <p:cNvGrpSpPr/>
          <p:nvPr/>
        </p:nvGrpSpPr>
        <p:grpSpPr>
          <a:xfrm>
            <a:off x="2731625" y="4356776"/>
            <a:ext cx="1505449" cy="684058"/>
            <a:chOff x="2731625" y="1935981"/>
            <a:chExt cx="1505449" cy="684058"/>
          </a:xfrm>
        </p:grpSpPr>
        <p:sp>
          <p:nvSpPr>
            <p:cNvPr id="84" name="Google Shape;742;p28">
              <a:extLst>
                <a:ext uri="{FF2B5EF4-FFF2-40B4-BE49-F238E27FC236}">
                  <a16:creationId xmlns:a16="http://schemas.microsoft.com/office/drawing/2014/main" id="{ACF93985-8E49-E83F-9956-6E90ECB6B72D}"/>
                </a:ext>
              </a:extLst>
            </p:cNvPr>
            <p:cNvSpPr txBox="1"/>
            <p:nvPr/>
          </p:nvSpPr>
          <p:spPr>
            <a:xfrm>
              <a:off x="2731625" y="1935981"/>
              <a:ext cx="1505449" cy="2656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200" b="1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○○○○○○○</a:t>
              </a:r>
              <a:endParaRPr lang="en-US" altLang="ja-JP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endParaRPr>
            </a:p>
            <a:p>
              <a:pPr algn="ctr"/>
              <a:r>
                <a:rPr lang="ja-JP" altLang="en-US" sz="1200" b="1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○○○○○○○</a:t>
              </a:r>
            </a:p>
          </p:txBody>
        </p:sp>
        <p:sp>
          <p:nvSpPr>
            <p:cNvPr id="85" name="Google Shape;742;p28">
              <a:extLst>
                <a:ext uri="{FF2B5EF4-FFF2-40B4-BE49-F238E27FC236}">
                  <a16:creationId xmlns:a16="http://schemas.microsoft.com/office/drawing/2014/main" id="{DD88CF9B-8ADC-E798-3E41-466191BB1870}"/>
                </a:ext>
              </a:extLst>
            </p:cNvPr>
            <p:cNvSpPr txBox="1"/>
            <p:nvPr/>
          </p:nvSpPr>
          <p:spPr>
            <a:xfrm>
              <a:off x="2731625" y="2354421"/>
              <a:ext cx="1505449" cy="2656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80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△</a:t>
              </a: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42048D82-6EF1-E10E-AC55-D62828145DC7}"/>
              </a:ext>
            </a:extLst>
          </p:cNvPr>
          <p:cNvGrpSpPr/>
          <p:nvPr/>
        </p:nvGrpSpPr>
        <p:grpSpPr>
          <a:xfrm>
            <a:off x="4821967" y="4356776"/>
            <a:ext cx="1505449" cy="684058"/>
            <a:chOff x="4821967" y="1935981"/>
            <a:chExt cx="1505449" cy="684058"/>
          </a:xfrm>
        </p:grpSpPr>
        <p:sp>
          <p:nvSpPr>
            <p:cNvPr id="87" name="Google Shape;742;p28">
              <a:extLst>
                <a:ext uri="{FF2B5EF4-FFF2-40B4-BE49-F238E27FC236}">
                  <a16:creationId xmlns:a16="http://schemas.microsoft.com/office/drawing/2014/main" id="{F0DA4EBF-ADB0-FA16-4853-825E9943C35E}"/>
                </a:ext>
              </a:extLst>
            </p:cNvPr>
            <p:cNvSpPr txBox="1"/>
            <p:nvPr/>
          </p:nvSpPr>
          <p:spPr>
            <a:xfrm>
              <a:off x="4821967" y="1935981"/>
              <a:ext cx="1505449" cy="2656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200" b="1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○○○○○○○</a:t>
              </a:r>
              <a:endParaRPr lang="en-US" altLang="ja-JP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endParaRPr>
            </a:p>
            <a:p>
              <a:pPr algn="ctr"/>
              <a:r>
                <a:rPr lang="ja-JP" altLang="en-US" sz="1200" b="1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○○○○○○○</a:t>
              </a:r>
            </a:p>
          </p:txBody>
        </p:sp>
        <p:sp>
          <p:nvSpPr>
            <p:cNvPr id="88" name="Google Shape;742;p28">
              <a:extLst>
                <a:ext uri="{FF2B5EF4-FFF2-40B4-BE49-F238E27FC236}">
                  <a16:creationId xmlns:a16="http://schemas.microsoft.com/office/drawing/2014/main" id="{28438FAA-AF31-E254-8867-5B7285B48835}"/>
                </a:ext>
              </a:extLst>
            </p:cNvPr>
            <p:cNvSpPr txBox="1"/>
            <p:nvPr/>
          </p:nvSpPr>
          <p:spPr>
            <a:xfrm>
              <a:off x="4821967" y="2354421"/>
              <a:ext cx="1505449" cy="2656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80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○</a:t>
              </a:r>
            </a:p>
          </p:txBody>
        </p:sp>
      </p:grpSp>
      <p:sp>
        <p:nvSpPr>
          <p:cNvPr id="89" name="Google Shape;742;p28">
            <a:extLst>
              <a:ext uri="{FF2B5EF4-FFF2-40B4-BE49-F238E27FC236}">
                <a16:creationId xmlns:a16="http://schemas.microsoft.com/office/drawing/2014/main" id="{7D862BF6-F5F9-8A91-1425-DE964C53087B}"/>
              </a:ext>
            </a:extLst>
          </p:cNvPr>
          <p:cNvSpPr txBox="1"/>
          <p:nvPr/>
        </p:nvSpPr>
        <p:spPr>
          <a:xfrm>
            <a:off x="6787819" y="4565996"/>
            <a:ext cx="1505449" cy="265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</a:t>
            </a:r>
          </a:p>
          <a:p>
            <a:pPr algn="ctr"/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3E4EDE1-09D7-8D19-5F56-80535F5D55D3}"/>
              </a:ext>
            </a:extLst>
          </p:cNvPr>
          <p:cNvSpPr txBox="1"/>
          <p:nvPr/>
        </p:nvSpPr>
        <p:spPr>
          <a:xfrm>
            <a:off x="379444" y="5676832"/>
            <a:ext cx="8406852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4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結論○○○○○○○○○○○○</a:t>
            </a:r>
            <a:endParaRPr lang="en-US" altLang="ja-JP" sz="24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743353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検討事項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cxnSp>
        <p:nvCxnSpPr>
          <p:cNvPr id="91" name="Google Shape;692;p28">
            <a:extLst>
              <a:ext uri="{FF2B5EF4-FFF2-40B4-BE49-F238E27FC236}">
                <a16:creationId xmlns:a16="http://schemas.microsoft.com/office/drawing/2014/main" id="{94376688-10AD-0193-943E-B9442EF0E7DB}"/>
              </a:ext>
            </a:extLst>
          </p:cNvPr>
          <p:cNvCxnSpPr>
            <a:cxnSpLocks/>
          </p:cNvCxnSpPr>
          <p:nvPr/>
        </p:nvCxnSpPr>
        <p:spPr>
          <a:xfrm flipH="1">
            <a:off x="4554677" y="825881"/>
            <a:ext cx="17323" cy="5560930"/>
          </a:xfrm>
          <a:prstGeom prst="straightConnector1">
            <a:avLst/>
          </a:prstGeom>
          <a:noFill/>
          <a:ln w="12700" cap="flat" cmpd="sng">
            <a:solidFill>
              <a:srgbClr val="07376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2" name="Google Shape;693;p28">
            <a:extLst>
              <a:ext uri="{FF2B5EF4-FFF2-40B4-BE49-F238E27FC236}">
                <a16:creationId xmlns:a16="http://schemas.microsoft.com/office/drawing/2014/main" id="{3C7B6B7F-5CF8-EE74-FCCA-0036B26ED07C}"/>
              </a:ext>
            </a:extLst>
          </p:cNvPr>
          <p:cNvSpPr txBox="1"/>
          <p:nvPr/>
        </p:nvSpPr>
        <p:spPr>
          <a:xfrm>
            <a:off x="368550" y="1758991"/>
            <a:ext cx="3208048" cy="3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検討事項</a:t>
            </a:r>
            <a:endParaRPr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sp>
        <p:nvSpPr>
          <p:cNvPr id="94" name="Google Shape;695;p28">
            <a:extLst>
              <a:ext uri="{FF2B5EF4-FFF2-40B4-BE49-F238E27FC236}">
                <a16:creationId xmlns:a16="http://schemas.microsoft.com/office/drawing/2014/main" id="{7399FBB5-7E93-41CD-1BE8-7597ECD5B860}"/>
              </a:ext>
            </a:extLst>
          </p:cNvPr>
          <p:cNvSpPr txBox="1"/>
          <p:nvPr/>
        </p:nvSpPr>
        <p:spPr>
          <a:xfrm>
            <a:off x="390525" y="2611667"/>
            <a:ext cx="3843300" cy="5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対応策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9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5" name="Google Shape;696;p28">
            <a:extLst>
              <a:ext uri="{FF2B5EF4-FFF2-40B4-BE49-F238E27FC236}">
                <a16:creationId xmlns:a16="http://schemas.microsoft.com/office/drawing/2014/main" id="{7472BE67-5EA7-0CD7-0D9E-69A57231DDD3}"/>
              </a:ext>
            </a:extLst>
          </p:cNvPr>
          <p:cNvSpPr txBox="1"/>
          <p:nvPr/>
        </p:nvSpPr>
        <p:spPr>
          <a:xfrm>
            <a:off x="368750" y="1031487"/>
            <a:ext cx="3865075" cy="3477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04875" tIns="52425" rIns="104875" bIns="52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検討事項①</a:t>
            </a:r>
            <a:endParaRPr sz="1400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4" name="図 123">
            <a:extLst>
              <a:ext uri="{FF2B5EF4-FFF2-40B4-BE49-F238E27FC236}">
                <a16:creationId xmlns:a16="http://schemas.microsoft.com/office/drawing/2014/main" id="{38DACF2D-26C2-F525-F482-D088A1A108F6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7124" y="1607681"/>
            <a:ext cx="749380" cy="687729"/>
          </a:xfrm>
          <a:prstGeom prst="rect">
            <a:avLst/>
          </a:prstGeom>
        </p:spPr>
      </p:pic>
      <p:sp>
        <p:nvSpPr>
          <p:cNvPr id="125" name="Google Shape;693;p28">
            <a:extLst>
              <a:ext uri="{FF2B5EF4-FFF2-40B4-BE49-F238E27FC236}">
                <a16:creationId xmlns:a16="http://schemas.microsoft.com/office/drawing/2014/main" id="{20E0B4B9-D0F6-C4F3-7271-E2B1415855E5}"/>
              </a:ext>
            </a:extLst>
          </p:cNvPr>
          <p:cNvSpPr txBox="1"/>
          <p:nvPr/>
        </p:nvSpPr>
        <p:spPr>
          <a:xfrm>
            <a:off x="368550" y="4374089"/>
            <a:ext cx="3208048" cy="3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②検討事項</a:t>
            </a:r>
            <a:endParaRPr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sp>
        <p:nvSpPr>
          <p:cNvPr id="126" name="Google Shape;695;p28">
            <a:extLst>
              <a:ext uri="{FF2B5EF4-FFF2-40B4-BE49-F238E27FC236}">
                <a16:creationId xmlns:a16="http://schemas.microsoft.com/office/drawing/2014/main" id="{FB6C860B-7104-52C4-9335-97D606DA7020}"/>
              </a:ext>
            </a:extLst>
          </p:cNvPr>
          <p:cNvSpPr txBox="1"/>
          <p:nvPr/>
        </p:nvSpPr>
        <p:spPr>
          <a:xfrm>
            <a:off x="390525" y="5226765"/>
            <a:ext cx="3843300" cy="5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対応策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9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7" name="Google Shape;696;p28">
            <a:extLst>
              <a:ext uri="{FF2B5EF4-FFF2-40B4-BE49-F238E27FC236}">
                <a16:creationId xmlns:a16="http://schemas.microsoft.com/office/drawing/2014/main" id="{50D5959D-8A8A-426B-2AE3-067EDA37DE8B}"/>
              </a:ext>
            </a:extLst>
          </p:cNvPr>
          <p:cNvSpPr txBox="1"/>
          <p:nvPr/>
        </p:nvSpPr>
        <p:spPr>
          <a:xfrm>
            <a:off x="368750" y="3646585"/>
            <a:ext cx="3865075" cy="3477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04875" tIns="52425" rIns="104875" bIns="52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検討事項②</a:t>
            </a:r>
            <a:endParaRPr sz="1400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8" name="図 127">
            <a:extLst>
              <a:ext uri="{FF2B5EF4-FFF2-40B4-BE49-F238E27FC236}">
                <a16:creationId xmlns:a16="http://schemas.microsoft.com/office/drawing/2014/main" id="{CFB20CD2-A3E2-51C4-4DD6-712FA7E39F4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7124" y="4222779"/>
            <a:ext cx="749380" cy="687729"/>
          </a:xfrm>
          <a:prstGeom prst="rect">
            <a:avLst/>
          </a:prstGeom>
        </p:spPr>
      </p:pic>
      <p:sp>
        <p:nvSpPr>
          <p:cNvPr id="129" name="Google Shape;693;p28">
            <a:extLst>
              <a:ext uri="{FF2B5EF4-FFF2-40B4-BE49-F238E27FC236}">
                <a16:creationId xmlns:a16="http://schemas.microsoft.com/office/drawing/2014/main" id="{B0B6442E-CABB-6BA1-4D67-C7368AB7832D}"/>
              </a:ext>
            </a:extLst>
          </p:cNvPr>
          <p:cNvSpPr txBox="1"/>
          <p:nvPr/>
        </p:nvSpPr>
        <p:spPr>
          <a:xfrm>
            <a:off x="4888200" y="1758991"/>
            <a:ext cx="3208048" cy="3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③検討事項</a:t>
            </a:r>
            <a:endParaRPr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sp>
        <p:nvSpPr>
          <p:cNvPr id="130" name="Google Shape;695;p28">
            <a:extLst>
              <a:ext uri="{FF2B5EF4-FFF2-40B4-BE49-F238E27FC236}">
                <a16:creationId xmlns:a16="http://schemas.microsoft.com/office/drawing/2014/main" id="{1DE499E1-CC2A-9532-D45A-A40062D68661}"/>
              </a:ext>
            </a:extLst>
          </p:cNvPr>
          <p:cNvSpPr txBox="1"/>
          <p:nvPr/>
        </p:nvSpPr>
        <p:spPr>
          <a:xfrm>
            <a:off x="4910175" y="2611667"/>
            <a:ext cx="3843300" cy="5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対応策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9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1" name="Google Shape;696;p28">
            <a:extLst>
              <a:ext uri="{FF2B5EF4-FFF2-40B4-BE49-F238E27FC236}">
                <a16:creationId xmlns:a16="http://schemas.microsoft.com/office/drawing/2014/main" id="{D40950A9-F4AD-B056-928A-806090A81D7F}"/>
              </a:ext>
            </a:extLst>
          </p:cNvPr>
          <p:cNvSpPr txBox="1"/>
          <p:nvPr/>
        </p:nvSpPr>
        <p:spPr>
          <a:xfrm>
            <a:off x="4888400" y="1031487"/>
            <a:ext cx="3865075" cy="3477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04875" tIns="52425" rIns="104875" bIns="52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検討事項③</a:t>
            </a:r>
            <a:endParaRPr sz="1400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2" name="図 131">
            <a:extLst>
              <a:ext uri="{FF2B5EF4-FFF2-40B4-BE49-F238E27FC236}">
                <a16:creationId xmlns:a16="http://schemas.microsoft.com/office/drawing/2014/main" id="{6C9D447E-1A65-522F-FB87-B0FA287CEC6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36774" y="1607681"/>
            <a:ext cx="749380" cy="687729"/>
          </a:xfrm>
          <a:prstGeom prst="rect">
            <a:avLst/>
          </a:prstGeom>
        </p:spPr>
      </p:pic>
      <p:sp>
        <p:nvSpPr>
          <p:cNvPr id="133" name="Google Shape;693;p28">
            <a:extLst>
              <a:ext uri="{FF2B5EF4-FFF2-40B4-BE49-F238E27FC236}">
                <a16:creationId xmlns:a16="http://schemas.microsoft.com/office/drawing/2014/main" id="{31D645A5-671D-6A96-5BCC-300A6E6E85F0}"/>
              </a:ext>
            </a:extLst>
          </p:cNvPr>
          <p:cNvSpPr txBox="1"/>
          <p:nvPr/>
        </p:nvSpPr>
        <p:spPr>
          <a:xfrm>
            <a:off x="4888200" y="4374089"/>
            <a:ext cx="3208048" cy="3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④検討事項</a:t>
            </a:r>
            <a:endParaRPr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sp>
        <p:nvSpPr>
          <p:cNvPr id="134" name="Google Shape;695;p28">
            <a:extLst>
              <a:ext uri="{FF2B5EF4-FFF2-40B4-BE49-F238E27FC236}">
                <a16:creationId xmlns:a16="http://schemas.microsoft.com/office/drawing/2014/main" id="{4426BED4-92B2-8D6E-163F-4CD976960142}"/>
              </a:ext>
            </a:extLst>
          </p:cNvPr>
          <p:cNvSpPr txBox="1"/>
          <p:nvPr/>
        </p:nvSpPr>
        <p:spPr>
          <a:xfrm>
            <a:off x="4910175" y="5226765"/>
            <a:ext cx="3843300" cy="5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対応策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9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5" name="Google Shape;696;p28">
            <a:extLst>
              <a:ext uri="{FF2B5EF4-FFF2-40B4-BE49-F238E27FC236}">
                <a16:creationId xmlns:a16="http://schemas.microsoft.com/office/drawing/2014/main" id="{5C4A79B3-DAE4-39B5-AC80-FD8C85973DCB}"/>
              </a:ext>
            </a:extLst>
          </p:cNvPr>
          <p:cNvSpPr txBox="1"/>
          <p:nvPr/>
        </p:nvSpPr>
        <p:spPr>
          <a:xfrm>
            <a:off x="4888400" y="3646585"/>
            <a:ext cx="3865075" cy="3477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04875" tIns="52425" rIns="104875" bIns="52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検討事項④</a:t>
            </a:r>
            <a:endParaRPr sz="1400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6" name="図 135">
            <a:extLst>
              <a:ext uri="{FF2B5EF4-FFF2-40B4-BE49-F238E27FC236}">
                <a16:creationId xmlns:a16="http://schemas.microsoft.com/office/drawing/2014/main" id="{F2F83AF1-4EAA-1A0E-758B-B1188BBC502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36774" y="4222779"/>
            <a:ext cx="749380" cy="687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59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表 1027">
            <a:extLst>
              <a:ext uri="{FF2B5EF4-FFF2-40B4-BE49-F238E27FC236}">
                <a16:creationId xmlns:a16="http://schemas.microsoft.com/office/drawing/2014/main" id="{B91A4B37-824A-0260-CC59-7C8768D3CC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092632"/>
              </p:ext>
            </p:extLst>
          </p:nvPr>
        </p:nvGraphicFramePr>
        <p:xfrm>
          <a:off x="390525" y="1016000"/>
          <a:ext cx="8418195" cy="5308590"/>
        </p:xfrm>
        <a:graphic>
          <a:graphicData uri="http://schemas.openxmlformats.org/drawingml/2006/table">
            <a:tbl>
              <a:tblPr/>
              <a:tblGrid>
                <a:gridCol w="939530">
                  <a:extLst>
                    <a:ext uri="{9D8B030D-6E8A-4147-A177-3AD203B41FA5}">
                      <a16:colId xmlns:a16="http://schemas.microsoft.com/office/drawing/2014/main" val="1869804833"/>
                    </a:ext>
                  </a:extLst>
                </a:gridCol>
                <a:gridCol w="939530">
                  <a:extLst>
                    <a:ext uri="{9D8B030D-6E8A-4147-A177-3AD203B41FA5}">
                      <a16:colId xmlns:a16="http://schemas.microsoft.com/office/drawing/2014/main" val="2464673871"/>
                    </a:ext>
                  </a:extLst>
                </a:gridCol>
                <a:gridCol w="3758123">
                  <a:extLst>
                    <a:ext uri="{9D8B030D-6E8A-4147-A177-3AD203B41FA5}">
                      <a16:colId xmlns:a16="http://schemas.microsoft.com/office/drawing/2014/main" val="3125006599"/>
                    </a:ext>
                  </a:extLst>
                </a:gridCol>
                <a:gridCol w="770415">
                  <a:extLst>
                    <a:ext uri="{9D8B030D-6E8A-4147-A177-3AD203B41FA5}">
                      <a16:colId xmlns:a16="http://schemas.microsoft.com/office/drawing/2014/main" val="3076751217"/>
                    </a:ext>
                  </a:extLst>
                </a:gridCol>
                <a:gridCol w="620091">
                  <a:extLst>
                    <a:ext uri="{9D8B030D-6E8A-4147-A177-3AD203B41FA5}">
                      <a16:colId xmlns:a16="http://schemas.microsoft.com/office/drawing/2014/main" val="1213936143"/>
                    </a:ext>
                  </a:extLst>
                </a:gridCol>
                <a:gridCol w="479161">
                  <a:extLst>
                    <a:ext uri="{9D8B030D-6E8A-4147-A177-3AD203B41FA5}">
                      <a16:colId xmlns:a16="http://schemas.microsoft.com/office/drawing/2014/main" val="2248592204"/>
                    </a:ext>
                  </a:extLst>
                </a:gridCol>
                <a:gridCol w="911345">
                  <a:extLst>
                    <a:ext uri="{9D8B030D-6E8A-4147-A177-3AD203B41FA5}">
                      <a16:colId xmlns:a16="http://schemas.microsoft.com/office/drawing/2014/main" val="114576935"/>
                    </a:ext>
                  </a:extLst>
                </a:gridCol>
              </a:tblGrid>
              <a:tr h="379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摘要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単価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数量内訳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543044"/>
                  </a:ext>
                </a:extLst>
              </a:tr>
              <a:tr h="37918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○○○○○○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lang="ja-JP" altLang="en-US" sz="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lang="ja-JP" altLang="en-US" sz="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lang="en-US" altLang="ja-JP" sz="900" b="1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lang="en-US" altLang="ja-JP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式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044537"/>
                  </a:ext>
                </a:extLst>
              </a:tr>
              <a:tr h="3791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lang="en-US" altLang="ja-JP" sz="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lang="zh-TW" altLang="en-US" sz="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1" lang="en-US" altLang="ja-JP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lang="en-US" altLang="ja-JP" sz="900" b="1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lang="en-US" altLang="ja-JP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式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2130177"/>
                  </a:ext>
                </a:extLst>
              </a:tr>
              <a:tr h="3791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lang="en-US" altLang="ja-JP" sz="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lang="ja-JP" altLang="en-US" sz="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lang="en-US" altLang="ja-JP" sz="900" b="1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lang="en-US" altLang="ja-JP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式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96788"/>
                  </a:ext>
                </a:extLst>
              </a:tr>
              <a:tr h="3791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　①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200577"/>
                  </a:ext>
                </a:extLst>
              </a:tr>
              <a:tr h="37918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lang="ja-JP" altLang="en-US" sz="900" b="1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kumimoji="1" lang="ja-JP" alt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kumimoji="1" lang="ja-JP" alt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1" lang="en-US" altLang="ja-JP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lang="en-US" altLang="ja-JP" sz="900" b="1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lang="en-US" altLang="ja-JP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式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78870"/>
                  </a:ext>
                </a:extLst>
              </a:tr>
              <a:tr h="3791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kumimoji="1" lang="ja-JP" alt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lang="en-US" altLang="ja-JP" sz="900" b="1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lang="en-US" altLang="ja-JP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式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925885"/>
                  </a:ext>
                </a:extLst>
              </a:tr>
              <a:tr h="3791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　②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145723"/>
                  </a:ext>
                </a:extLst>
              </a:tr>
              <a:tr h="37918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lang="ja-JP" altLang="en-US" sz="900" b="1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kumimoji="1" lang="ja-JP" alt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kumimoji="1" lang="ja-JP" alt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lang="en-US" altLang="ja-JP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671979"/>
                  </a:ext>
                </a:extLst>
              </a:tr>
              <a:tr h="3791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kumimoji="1" lang="ja-JP" alt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lang="en-US" altLang="ja-JP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528004"/>
                  </a:ext>
                </a:extLst>
              </a:tr>
              <a:tr h="3791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　③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041791"/>
                  </a:ext>
                </a:extLst>
              </a:tr>
              <a:tr h="379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　</a:t>
                      </a:r>
                      <a:r>
                        <a:rPr lang="en-US" altLang="ja-JP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②　</a:t>
                      </a:r>
                      <a:r>
                        <a:rPr lang="en-US" altLang="ja-JP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③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192870"/>
                  </a:ext>
                </a:extLst>
              </a:tr>
              <a:tr h="379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消費税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※10%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376168"/>
                  </a:ext>
                </a:extLst>
              </a:tr>
              <a:tr h="379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総合計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gridSpan="5">
                  <a:txBody>
                    <a:bodyPr/>
                    <a:lstStyle/>
                    <a:p>
                      <a:pPr rtl="0" fontAlgn="ctr"/>
                      <a:endParaRPr lang="ja-JP" altLang="en-US" sz="9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172162"/>
                  </a:ext>
                </a:extLst>
              </a:tr>
            </a:tbl>
          </a:graphicData>
        </a:graphic>
      </p:graphicFrame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CA30BC59-7A3C-5983-9643-F0A13FEBB14D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7B1E77-616C-A3BA-7864-7BC3AF21FC3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見積もり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345A611-38B3-95CE-0296-479F0C80AF7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10" name="フッター プレースホルダー 5">
            <a:extLst>
              <a:ext uri="{FF2B5EF4-FFF2-40B4-BE49-F238E27FC236}">
                <a16:creationId xmlns:a16="http://schemas.microsoft.com/office/drawing/2014/main" id="{31A52BA5-267D-6ACF-298D-03E56545B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11" name="スライド番号プレースホルダー 6">
            <a:extLst>
              <a:ext uri="{FF2B5EF4-FFF2-40B4-BE49-F238E27FC236}">
                <a16:creationId xmlns:a16="http://schemas.microsoft.com/office/drawing/2014/main" id="{4CBA8D7D-6E40-9AD1-0FB5-595FCC2CC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7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1293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最後に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5" name="Google Shape;216;p20">
            <a:extLst>
              <a:ext uri="{FF2B5EF4-FFF2-40B4-BE49-F238E27FC236}">
                <a16:creationId xmlns:a16="http://schemas.microsoft.com/office/drawing/2014/main" id="{32021171-3F9F-1F6F-0F0C-BCBB708F4C19}"/>
              </a:ext>
            </a:extLst>
          </p:cNvPr>
          <p:cNvSpPr txBox="1"/>
          <p:nvPr/>
        </p:nvSpPr>
        <p:spPr>
          <a:xfrm>
            <a:off x="390526" y="1369013"/>
            <a:ext cx="8362950" cy="167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サービス導入のベネフィット</a:t>
            </a:r>
            <a:r>
              <a:rPr lang="en-US" altLang="ja-JP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(</a:t>
            </a:r>
            <a:r>
              <a:rPr lang="ja-JP" altLang="en-US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良い未来</a:t>
            </a:r>
            <a:r>
              <a:rPr lang="en-US" altLang="ja-JP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)</a:t>
            </a:r>
            <a:r>
              <a:rPr lang="ja-JP" altLang="en-US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を説明</a:t>
            </a:r>
            <a:endParaRPr lang="en-US" altLang="ja-JP" sz="28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36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36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36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36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3BB0D4D-1A98-31CC-E299-6016F0F9688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76586" y="3528914"/>
            <a:ext cx="2362200" cy="2589596"/>
          </a:xfrm>
          <a:prstGeom prst="rect">
            <a:avLst/>
          </a:prstGeom>
        </p:spPr>
      </p:pic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D4814915-FE80-A7A5-829B-6D184B65E08C}"/>
              </a:ext>
            </a:extLst>
          </p:cNvPr>
          <p:cNvGrpSpPr/>
          <p:nvPr/>
        </p:nvGrpSpPr>
        <p:grpSpPr>
          <a:xfrm>
            <a:off x="4952999" y="3395419"/>
            <a:ext cx="914402" cy="770146"/>
            <a:chOff x="5257799" y="2474627"/>
            <a:chExt cx="1200151" cy="1010817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DE1A8B7D-6E10-8F71-C5D9-94E7D10F5204}"/>
                </a:ext>
              </a:extLst>
            </p:cNvPr>
            <p:cNvSpPr/>
            <p:nvPr/>
          </p:nvSpPr>
          <p:spPr>
            <a:xfrm>
              <a:off x="5257799" y="2474627"/>
              <a:ext cx="1200150" cy="574955"/>
            </a:xfrm>
            <a:prstGeom prst="rect">
              <a:avLst/>
            </a:prstGeom>
            <a:solidFill>
              <a:srgbClr val="0737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GOAL</a:t>
              </a:r>
              <a:endPara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8C687A40-A330-98CF-347A-67B53A18BE89}"/>
                </a:ext>
              </a:extLst>
            </p:cNvPr>
            <p:cNvSpPr/>
            <p:nvPr/>
          </p:nvSpPr>
          <p:spPr>
            <a:xfrm>
              <a:off x="5257800" y="2831205"/>
              <a:ext cx="99585" cy="654239"/>
            </a:xfrm>
            <a:prstGeom prst="roundRect">
              <a:avLst/>
            </a:prstGeom>
            <a:solidFill>
              <a:srgbClr val="0737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9220F7E1-8ECF-19B3-B8E8-FFE430351447}"/>
                </a:ext>
              </a:extLst>
            </p:cNvPr>
            <p:cNvSpPr/>
            <p:nvPr/>
          </p:nvSpPr>
          <p:spPr>
            <a:xfrm>
              <a:off x="6358365" y="2831205"/>
              <a:ext cx="99585" cy="654239"/>
            </a:xfrm>
            <a:prstGeom prst="roundRect">
              <a:avLst/>
            </a:prstGeom>
            <a:solidFill>
              <a:srgbClr val="0737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2573886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505B1B-04EB-3F4D-6056-AE376C896910}"/>
              </a:ext>
            </a:extLst>
          </p:cNvPr>
          <p:cNvSpPr txBox="1"/>
          <p:nvPr/>
        </p:nvSpPr>
        <p:spPr>
          <a:xfrm>
            <a:off x="406400" y="526534"/>
            <a:ext cx="8178800" cy="58641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パワーポイント仕様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テンプレート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用途：新サービスの導入の提案書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サイズ：サイズ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4:3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横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25.4 cm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、高さ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19.05 cm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フォント：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Meiryo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UI</a:t>
            </a:r>
          </a:p>
          <a:p>
            <a:pPr>
              <a:lnSpc>
                <a:spcPct val="150000"/>
              </a:lnSpc>
            </a:pP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無料アイコン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イラストのダウンロード先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en-US" altLang="ja-JP" sz="1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https://icon-rainbow.com/</a:t>
            </a:r>
            <a:endParaRPr lang="en-US" altLang="ja-JP" sz="1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https://soco-st.com/</a:t>
            </a:r>
            <a:endParaRPr lang="en-US" altLang="ja-JP" sz="1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ページ構成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①表紙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②目的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③課題の整理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④新サービスの概要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⑤現状との比較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⑥検討事項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⑦見積もり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⑧最後に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2968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13953</TotalTime>
  <Words>1539</Words>
  <Application>Microsoft Office PowerPoint</Application>
  <PresentationFormat>画面に合わせる (4:3)</PresentationFormat>
  <Paragraphs>239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Meiryo UI</vt:lpstr>
      <vt:lpstr>游ゴシック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商品・サービス開発の企画書</dc:title>
  <dc:creator>キカクワークス</dc:creator>
  <cp:lastModifiedBy>高階 志文</cp:lastModifiedBy>
  <cp:revision>17</cp:revision>
  <dcterms:created xsi:type="dcterms:W3CDTF">2023-04-19T11:06:01Z</dcterms:created>
  <dcterms:modified xsi:type="dcterms:W3CDTF">2023-05-22T23:08:20Z</dcterms:modified>
</cp:coreProperties>
</file>