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03" r:id="rId2"/>
    <p:sldId id="305" r:id="rId3"/>
    <p:sldId id="314" r:id="rId4"/>
    <p:sldId id="313" r:id="rId5"/>
    <p:sldId id="315" r:id="rId6"/>
    <p:sldId id="316" r:id="rId7"/>
    <p:sldId id="317" r:id="rId8"/>
    <p:sldId id="320" r:id="rId9"/>
    <p:sldId id="318" r:id="rId10"/>
    <p:sldId id="319" r:id="rId11"/>
    <p:sldId id="30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3763"/>
    <a:srgbClr val="CFE2F3"/>
    <a:srgbClr val="EA9999"/>
    <a:srgbClr val="F4B183"/>
    <a:srgbClr val="843C0C"/>
    <a:srgbClr val="FBE5D6"/>
    <a:srgbClr val="FFF2CC"/>
    <a:srgbClr val="C5E0B4"/>
    <a:srgbClr val="FFE699"/>
    <a:srgbClr val="C9D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72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階 志文" userId="cb4ba3c9f5d7561c" providerId="LiveId" clId="{1F275048-9743-406B-A6CF-435FFA1933BC}"/>
    <pc:docChg chg="undo custSel addSld delSld modSld sldOrd">
      <pc:chgData name="高階 志文" userId="cb4ba3c9f5d7561c" providerId="LiveId" clId="{1F275048-9743-406B-A6CF-435FFA1933BC}" dt="2023-05-22T13:44:24.315" v="1265" actId="20577"/>
      <pc:docMkLst>
        <pc:docMk/>
      </pc:docMkLst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1028547609" sldId="258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166025719" sldId="259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3286487085" sldId="260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3049073167" sldId="261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3847752380" sldId="262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933104800" sldId="263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3654216163" sldId="264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1365704447" sldId="265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4140571431" sldId="266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53909698" sldId="267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4089195977" sldId="268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3828245499" sldId="269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1052108406" sldId="270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1636561000" sldId="271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790007334" sldId="272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2694335537" sldId="273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2115361700" sldId="274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492938738" sldId="275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3091288726" sldId="276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3603598866" sldId="277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112615627" sldId="278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3257850194" sldId="279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2173381297" sldId="280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264268840" sldId="281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2479414653" sldId="282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3034127756" sldId="283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2215833702" sldId="284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1687349697" sldId="285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1615808897" sldId="286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4241631735" sldId="287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961454582" sldId="288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1935801225" sldId="289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4179425071" sldId="290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1412058404" sldId="291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3490620218" sldId="292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3747879024" sldId="293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131241314" sldId="294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2719465450" sldId="295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202358711" sldId="296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3939524651" sldId="297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606038571" sldId="298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765641064" sldId="299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141308853" sldId="300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645921096" sldId="301"/>
        </pc:sldMkLst>
      </pc:sldChg>
      <pc:sldChg chg="modSp mod ord">
        <pc:chgData name="高階 志文" userId="cb4ba3c9f5d7561c" providerId="LiveId" clId="{1F275048-9743-406B-A6CF-435FFA1933BC}" dt="2023-05-22T13:44:04.584" v="1259" actId="2710"/>
        <pc:sldMkLst>
          <pc:docMk/>
          <pc:sldMk cId="1132968245" sldId="302"/>
        </pc:sldMkLst>
        <pc:spChg chg="mod">
          <ac:chgData name="高階 志文" userId="cb4ba3c9f5d7561c" providerId="LiveId" clId="{1F275048-9743-406B-A6CF-435FFA1933BC}" dt="2023-05-22T13:44:04.584" v="1259" actId="2710"/>
          <ac:spMkLst>
            <pc:docMk/>
            <pc:sldMk cId="1132968245" sldId="302"/>
            <ac:spMk id="5" creationId="{2D505B1B-04EB-3F4D-6056-AE376C896910}"/>
          </ac:spMkLst>
        </pc:spChg>
      </pc:sldChg>
      <pc:sldChg chg="delSp modSp mod">
        <pc:chgData name="高階 志文" userId="cb4ba3c9f5d7561c" providerId="LiveId" clId="{1F275048-9743-406B-A6CF-435FFA1933BC}" dt="2023-05-22T11:37:05.590" v="90" actId="403"/>
        <pc:sldMkLst>
          <pc:docMk/>
          <pc:sldMk cId="1370527459" sldId="303"/>
        </pc:sldMkLst>
        <pc:spChg chg="del">
          <ac:chgData name="高階 志文" userId="cb4ba3c9f5d7561c" providerId="LiveId" clId="{1F275048-9743-406B-A6CF-435FFA1933BC}" dt="2023-05-22T11:34:38.146" v="40" actId="478"/>
          <ac:spMkLst>
            <pc:docMk/>
            <pc:sldMk cId="1370527459" sldId="303"/>
            <ac:spMk id="2" creationId="{2C4C3B6B-6647-FF17-11C7-AA2C644A65F1}"/>
          </ac:spMkLst>
        </pc:spChg>
        <pc:spChg chg="mod">
          <ac:chgData name="高階 志文" userId="cb4ba3c9f5d7561c" providerId="LiveId" clId="{1F275048-9743-406B-A6CF-435FFA1933BC}" dt="2023-05-22T11:37:05.590" v="90" actId="403"/>
          <ac:spMkLst>
            <pc:docMk/>
            <pc:sldMk cId="1370527459" sldId="303"/>
            <ac:spMk id="3" creationId="{59EADFBF-2CB5-B2DB-7007-6F83B9BA8F2C}"/>
          </ac:spMkLst>
        </pc:spChg>
        <pc:grpChg chg="mod">
          <ac:chgData name="高階 志文" userId="cb4ba3c9f5d7561c" providerId="LiveId" clId="{1F275048-9743-406B-A6CF-435FFA1933BC}" dt="2023-05-22T11:37:03.510" v="88" actId="1076"/>
          <ac:grpSpMkLst>
            <pc:docMk/>
            <pc:sldMk cId="1370527459" sldId="303"/>
            <ac:grpSpMk id="19" creationId="{5515DBD8-01DA-EE28-72B8-AD1695ECE0FD}"/>
          </ac:grpSpMkLst>
        </pc:grpChg>
        <pc:cxnChg chg="del">
          <ac:chgData name="高階 志文" userId="cb4ba3c9f5d7561c" providerId="LiveId" clId="{1F275048-9743-406B-A6CF-435FFA1933BC}" dt="2023-05-22T11:36:49.099" v="81" actId="478"/>
          <ac:cxnSpMkLst>
            <pc:docMk/>
            <pc:sldMk cId="1370527459" sldId="303"/>
            <ac:cxnSpMk id="7" creationId="{E3C31E50-3082-6C9B-2A93-73ADD873E8F5}"/>
          </ac:cxnSpMkLst>
        </pc:cxnChg>
        <pc:cxnChg chg="del mod">
          <ac:chgData name="高階 志文" userId="cb4ba3c9f5d7561c" providerId="LiveId" clId="{1F275048-9743-406B-A6CF-435FFA1933BC}" dt="2023-05-22T11:36:53.081" v="82" actId="478"/>
          <ac:cxnSpMkLst>
            <pc:docMk/>
            <pc:sldMk cId="1370527459" sldId="303"/>
            <ac:cxnSpMk id="10" creationId="{7D770D83-F5FE-A8C9-B544-ED42DE0E41EA}"/>
          </ac:cxnSpMkLst>
        </pc:cxnChg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3516375131" sldId="304"/>
        </pc:sldMkLst>
      </pc:sldChg>
      <pc:sldChg chg="addSp delSp modSp mod">
        <pc:chgData name="高階 志文" userId="cb4ba3c9f5d7561c" providerId="LiveId" clId="{1F275048-9743-406B-A6CF-435FFA1933BC}" dt="2023-05-22T11:38:46.621" v="110"/>
        <pc:sldMkLst>
          <pc:docMk/>
          <pc:sldMk cId="4224524932" sldId="305"/>
        </pc:sldMkLst>
        <pc:spChg chg="mod">
          <ac:chgData name="高階 志文" userId="cb4ba3c9f5d7561c" providerId="LiveId" clId="{1F275048-9743-406B-A6CF-435FFA1933BC}" dt="2023-05-22T11:38:27.110" v="108" actId="20577"/>
          <ac:spMkLst>
            <pc:docMk/>
            <pc:sldMk cId="4224524932" sldId="305"/>
            <ac:spMk id="3" creationId="{6FE1B6FF-375A-F638-08F2-618C2D5E6D92}"/>
          </ac:spMkLst>
        </pc:spChg>
        <pc:spChg chg="del">
          <ac:chgData name="高階 志文" userId="cb4ba3c9f5d7561c" providerId="LiveId" clId="{1F275048-9743-406B-A6CF-435FFA1933BC}" dt="2023-05-22T11:38:46.358" v="109" actId="478"/>
          <ac:spMkLst>
            <pc:docMk/>
            <pc:sldMk cId="4224524932" sldId="305"/>
            <ac:spMk id="6" creationId="{0EF94783-126D-FF83-9A31-C88C5E3DF925}"/>
          </ac:spMkLst>
        </pc:spChg>
        <pc:spChg chg="add mod">
          <ac:chgData name="高階 志文" userId="cb4ba3c9f5d7561c" providerId="LiveId" clId="{1F275048-9743-406B-A6CF-435FFA1933BC}" dt="2023-05-22T11:38:46.621" v="110"/>
          <ac:spMkLst>
            <pc:docMk/>
            <pc:sldMk cId="4224524932" sldId="305"/>
            <ac:spMk id="9" creationId="{5433349B-6AEE-50DA-D659-80D7ABC5725F}"/>
          </ac:spMkLst>
        </pc:spChg>
        <pc:spChg chg="add mod">
          <ac:chgData name="高階 志文" userId="cb4ba3c9f5d7561c" providerId="LiveId" clId="{1F275048-9743-406B-A6CF-435FFA1933BC}" dt="2023-05-22T11:38:46.621" v="110"/>
          <ac:spMkLst>
            <pc:docMk/>
            <pc:sldMk cId="4224524932" sldId="305"/>
            <ac:spMk id="10" creationId="{0EB81FD1-81E2-32F2-84B7-8D1D2A22BE29}"/>
          </ac:spMkLst>
        </pc:spChg>
        <pc:spChg chg="del">
          <ac:chgData name="高階 志文" userId="cb4ba3c9f5d7561c" providerId="LiveId" clId="{1F275048-9743-406B-A6CF-435FFA1933BC}" dt="2023-05-22T11:38:46.358" v="109" actId="478"/>
          <ac:spMkLst>
            <pc:docMk/>
            <pc:sldMk cId="4224524932" sldId="305"/>
            <ac:spMk id="11" creationId="{C925ED17-7979-AC93-BE17-B78423BDA79D}"/>
          </ac:spMkLst>
        </pc:spChg>
        <pc:spChg chg="del">
          <ac:chgData name="高階 志文" userId="cb4ba3c9f5d7561c" providerId="LiveId" clId="{1F275048-9743-406B-A6CF-435FFA1933BC}" dt="2023-05-22T11:38:46.358" v="109" actId="478"/>
          <ac:spMkLst>
            <pc:docMk/>
            <pc:sldMk cId="4224524932" sldId="305"/>
            <ac:spMk id="13" creationId="{5560C4E7-8851-6189-C2FB-ABC15E6C068C}"/>
          </ac:spMkLst>
        </pc:spChg>
        <pc:spChg chg="mod">
          <ac:chgData name="高階 志文" userId="cb4ba3c9f5d7561c" providerId="LiveId" clId="{1F275048-9743-406B-A6CF-435FFA1933BC}" dt="2023-05-22T11:38:46.621" v="110"/>
          <ac:spMkLst>
            <pc:docMk/>
            <pc:sldMk cId="4224524932" sldId="305"/>
            <ac:spMk id="15" creationId="{252BDD20-E280-2241-7CD2-D27FE282215E}"/>
          </ac:spMkLst>
        </pc:spChg>
        <pc:spChg chg="mod">
          <ac:chgData name="高階 志文" userId="cb4ba3c9f5d7561c" providerId="LiveId" clId="{1F275048-9743-406B-A6CF-435FFA1933BC}" dt="2023-05-22T11:38:46.621" v="110"/>
          <ac:spMkLst>
            <pc:docMk/>
            <pc:sldMk cId="4224524932" sldId="305"/>
            <ac:spMk id="16" creationId="{846C8FA5-2953-EE48-E4F0-92F8130ADB83}"/>
          </ac:spMkLst>
        </pc:spChg>
        <pc:spChg chg="mod">
          <ac:chgData name="高階 志文" userId="cb4ba3c9f5d7561c" providerId="LiveId" clId="{1F275048-9743-406B-A6CF-435FFA1933BC}" dt="2023-05-22T11:38:46.621" v="110"/>
          <ac:spMkLst>
            <pc:docMk/>
            <pc:sldMk cId="4224524932" sldId="305"/>
            <ac:spMk id="18" creationId="{1BD0373F-C1A8-DBAF-3646-105D4F640124}"/>
          </ac:spMkLst>
        </pc:spChg>
        <pc:spChg chg="mod">
          <ac:chgData name="高階 志文" userId="cb4ba3c9f5d7561c" providerId="LiveId" clId="{1F275048-9743-406B-A6CF-435FFA1933BC}" dt="2023-05-22T11:38:46.621" v="110"/>
          <ac:spMkLst>
            <pc:docMk/>
            <pc:sldMk cId="4224524932" sldId="305"/>
            <ac:spMk id="19" creationId="{FBFC50CD-69BB-F665-B2FE-EE1B06B8ED62}"/>
          </ac:spMkLst>
        </pc:spChg>
        <pc:spChg chg="mod">
          <ac:chgData name="高階 志文" userId="cb4ba3c9f5d7561c" providerId="LiveId" clId="{1F275048-9743-406B-A6CF-435FFA1933BC}" dt="2023-05-22T11:38:46.621" v="110"/>
          <ac:spMkLst>
            <pc:docMk/>
            <pc:sldMk cId="4224524932" sldId="305"/>
            <ac:spMk id="22" creationId="{57378535-7640-FFF1-0800-C422E2AFC47E}"/>
          </ac:spMkLst>
        </pc:spChg>
        <pc:spChg chg="mod">
          <ac:chgData name="高階 志文" userId="cb4ba3c9f5d7561c" providerId="LiveId" clId="{1F275048-9743-406B-A6CF-435FFA1933BC}" dt="2023-05-22T11:38:46.621" v="110"/>
          <ac:spMkLst>
            <pc:docMk/>
            <pc:sldMk cId="4224524932" sldId="305"/>
            <ac:spMk id="23" creationId="{9AC9AC9D-B256-ADC1-45F3-018416DEAC48}"/>
          </ac:spMkLst>
        </pc:spChg>
        <pc:spChg chg="add mod">
          <ac:chgData name="高階 志文" userId="cb4ba3c9f5d7561c" providerId="LiveId" clId="{1F275048-9743-406B-A6CF-435FFA1933BC}" dt="2023-05-22T11:38:46.621" v="110"/>
          <ac:spMkLst>
            <pc:docMk/>
            <pc:sldMk cId="4224524932" sldId="305"/>
            <ac:spMk id="24" creationId="{8AD893ED-DA72-5D8A-9CD6-E7A409E67853}"/>
          </ac:spMkLst>
        </pc:spChg>
        <pc:spChg chg="add mod">
          <ac:chgData name="高階 志文" userId="cb4ba3c9f5d7561c" providerId="LiveId" clId="{1F275048-9743-406B-A6CF-435FFA1933BC}" dt="2023-05-22T11:38:46.621" v="110"/>
          <ac:spMkLst>
            <pc:docMk/>
            <pc:sldMk cId="4224524932" sldId="305"/>
            <ac:spMk id="26" creationId="{F7FFA481-0F28-87A1-26E3-0ECB260B9FAF}"/>
          </ac:spMkLst>
        </pc:spChg>
        <pc:spChg chg="add mod">
          <ac:chgData name="高階 志文" userId="cb4ba3c9f5d7561c" providerId="LiveId" clId="{1F275048-9743-406B-A6CF-435FFA1933BC}" dt="2023-05-22T11:38:46.621" v="110"/>
          <ac:spMkLst>
            <pc:docMk/>
            <pc:sldMk cId="4224524932" sldId="305"/>
            <ac:spMk id="27" creationId="{A393DDFD-D2A9-1988-5F68-026D83E4449C}"/>
          </ac:spMkLst>
        </pc:spChg>
        <pc:spChg chg="del">
          <ac:chgData name="高階 志文" userId="cb4ba3c9f5d7561c" providerId="LiveId" clId="{1F275048-9743-406B-A6CF-435FFA1933BC}" dt="2023-05-22T11:38:46.358" v="109" actId="478"/>
          <ac:spMkLst>
            <pc:docMk/>
            <pc:sldMk cId="4224524932" sldId="305"/>
            <ac:spMk id="36" creationId="{91A61822-6EEE-D337-C667-27EC0668DBA2}"/>
          </ac:spMkLst>
        </pc:spChg>
        <pc:spChg chg="del">
          <ac:chgData name="高階 志文" userId="cb4ba3c9f5d7561c" providerId="LiveId" clId="{1F275048-9743-406B-A6CF-435FFA1933BC}" dt="2023-05-22T11:38:46.358" v="109" actId="478"/>
          <ac:spMkLst>
            <pc:docMk/>
            <pc:sldMk cId="4224524932" sldId="305"/>
            <ac:spMk id="51" creationId="{31FEA26D-6495-BEAF-7DDF-7B9DB2A2553B}"/>
          </ac:spMkLst>
        </pc:spChg>
        <pc:spChg chg="del">
          <ac:chgData name="高階 志文" userId="cb4ba3c9f5d7561c" providerId="LiveId" clId="{1F275048-9743-406B-A6CF-435FFA1933BC}" dt="2023-05-22T11:38:46.358" v="109" actId="478"/>
          <ac:spMkLst>
            <pc:docMk/>
            <pc:sldMk cId="4224524932" sldId="305"/>
            <ac:spMk id="54" creationId="{4598AC7F-7464-8C9C-C466-63F66CC364F4}"/>
          </ac:spMkLst>
        </pc:spChg>
        <pc:spChg chg="del">
          <ac:chgData name="高階 志文" userId="cb4ba3c9f5d7561c" providerId="LiveId" clId="{1F275048-9743-406B-A6CF-435FFA1933BC}" dt="2023-05-22T11:38:46.358" v="109" actId="478"/>
          <ac:spMkLst>
            <pc:docMk/>
            <pc:sldMk cId="4224524932" sldId="305"/>
            <ac:spMk id="55" creationId="{8A6039C4-7707-CBBD-6806-8B13A4404109}"/>
          </ac:spMkLst>
        </pc:spChg>
        <pc:spChg chg="del">
          <ac:chgData name="高階 志文" userId="cb4ba3c9f5d7561c" providerId="LiveId" clId="{1F275048-9743-406B-A6CF-435FFA1933BC}" dt="2023-05-22T11:38:46.358" v="109" actId="478"/>
          <ac:spMkLst>
            <pc:docMk/>
            <pc:sldMk cId="4224524932" sldId="305"/>
            <ac:spMk id="60" creationId="{9D22B425-0D84-0E5F-A1EF-728EB678FD6B}"/>
          </ac:spMkLst>
        </pc:spChg>
        <pc:spChg chg="del">
          <ac:chgData name="高階 志文" userId="cb4ba3c9f5d7561c" providerId="LiveId" clId="{1F275048-9743-406B-A6CF-435FFA1933BC}" dt="2023-05-22T11:38:46.358" v="109" actId="478"/>
          <ac:spMkLst>
            <pc:docMk/>
            <pc:sldMk cId="4224524932" sldId="305"/>
            <ac:spMk id="90" creationId="{D3297F0E-C0A5-B55B-0216-9912DA7EF8FD}"/>
          </ac:spMkLst>
        </pc:spChg>
        <pc:spChg chg="del">
          <ac:chgData name="高階 志文" userId="cb4ba3c9f5d7561c" providerId="LiveId" clId="{1F275048-9743-406B-A6CF-435FFA1933BC}" dt="2023-05-22T11:38:46.358" v="109" actId="478"/>
          <ac:spMkLst>
            <pc:docMk/>
            <pc:sldMk cId="4224524932" sldId="305"/>
            <ac:spMk id="93" creationId="{170D6C33-D525-8DEF-EDF0-2CCC9D3B0BB7}"/>
          </ac:spMkLst>
        </pc:spChg>
        <pc:spChg chg="del">
          <ac:chgData name="高階 志文" userId="cb4ba3c9f5d7561c" providerId="LiveId" clId="{1F275048-9743-406B-A6CF-435FFA1933BC}" dt="2023-05-22T11:38:46.358" v="109" actId="478"/>
          <ac:spMkLst>
            <pc:docMk/>
            <pc:sldMk cId="4224524932" sldId="305"/>
            <ac:spMk id="100" creationId="{1C7E5B17-ADC5-C08C-368E-4D1B896B84DC}"/>
          </ac:spMkLst>
        </pc:spChg>
        <pc:spChg chg="del">
          <ac:chgData name="高階 志文" userId="cb4ba3c9f5d7561c" providerId="LiveId" clId="{1F275048-9743-406B-A6CF-435FFA1933BC}" dt="2023-05-22T11:38:46.358" v="109" actId="478"/>
          <ac:spMkLst>
            <pc:docMk/>
            <pc:sldMk cId="4224524932" sldId="305"/>
            <ac:spMk id="102" creationId="{414741A4-1609-570B-7B1A-217BE3C8AC8C}"/>
          </ac:spMkLst>
        </pc:spChg>
        <pc:spChg chg="del">
          <ac:chgData name="高階 志文" userId="cb4ba3c9f5d7561c" providerId="LiveId" clId="{1F275048-9743-406B-A6CF-435FFA1933BC}" dt="2023-05-22T11:38:46.358" v="109" actId="478"/>
          <ac:spMkLst>
            <pc:docMk/>
            <pc:sldMk cId="4224524932" sldId="305"/>
            <ac:spMk id="103" creationId="{F9E59D59-0ADF-6611-2EB3-BE83E0DDD91F}"/>
          </ac:spMkLst>
        </pc:spChg>
        <pc:spChg chg="del">
          <ac:chgData name="高階 志文" userId="cb4ba3c9f5d7561c" providerId="LiveId" clId="{1F275048-9743-406B-A6CF-435FFA1933BC}" dt="2023-05-22T11:38:46.358" v="109" actId="478"/>
          <ac:spMkLst>
            <pc:docMk/>
            <pc:sldMk cId="4224524932" sldId="305"/>
            <ac:spMk id="105" creationId="{789E5CE4-32EA-B0B8-3A7B-15511E568F79}"/>
          </ac:spMkLst>
        </pc:spChg>
        <pc:grpChg chg="del">
          <ac:chgData name="高階 志文" userId="cb4ba3c9f5d7561c" providerId="LiveId" clId="{1F275048-9743-406B-A6CF-435FFA1933BC}" dt="2023-05-22T11:38:46.358" v="109" actId="478"/>
          <ac:grpSpMkLst>
            <pc:docMk/>
            <pc:sldMk cId="4224524932" sldId="305"/>
            <ac:grpSpMk id="8" creationId="{06D708BE-561B-D222-E429-FC2E95082C0B}"/>
          </ac:grpSpMkLst>
        </pc:grpChg>
        <pc:grpChg chg="add mod">
          <ac:chgData name="高階 志文" userId="cb4ba3c9f5d7561c" providerId="LiveId" clId="{1F275048-9743-406B-A6CF-435FFA1933BC}" dt="2023-05-22T11:38:46.621" v="110"/>
          <ac:grpSpMkLst>
            <pc:docMk/>
            <pc:sldMk cId="4224524932" sldId="305"/>
            <ac:grpSpMk id="12" creationId="{9FE4A6D9-2D56-9540-2E9B-BFC530C39285}"/>
          </ac:grpSpMkLst>
        </pc:grpChg>
        <pc:grpChg chg="add mod">
          <ac:chgData name="高階 志文" userId="cb4ba3c9f5d7561c" providerId="LiveId" clId="{1F275048-9743-406B-A6CF-435FFA1933BC}" dt="2023-05-22T11:38:46.621" v="110"/>
          <ac:grpSpMkLst>
            <pc:docMk/>
            <pc:sldMk cId="4224524932" sldId="305"/>
            <ac:grpSpMk id="17" creationId="{A3E0EBD8-BF35-989E-B62A-1ACD86C6F5DD}"/>
          </ac:grpSpMkLst>
        </pc:grpChg>
        <pc:grpChg chg="add mod">
          <ac:chgData name="高階 志文" userId="cb4ba3c9f5d7561c" providerId="LiveId" clId="{1F275048-9743-406B-A6CF-435FFA1933BC}" dt="2023-05-22T11:38:46.621" v="110"/>
          <ac:grpSpMkLst>
            <pc:docMk/>
            <pc:sldMk cId="4224524932" sldId="305"/>
            <ac:grpSpMk id="21" creationId="{43D0F81B-B86E-BD9D-4BEE-578208400F45}"/>
          </ac:grpSpMkLst>
        </pc:grpChg>
        <pc:grpChg chg="del">
          <ac:chgData name="高階 志文" userId="cb4ba3c9f5d7561c" providerId="LiveId" clId="{1F275048-9743-406B-A6CF-435FFA1933BC}" dt="2023-05-22T11:38:46.358" v="109" actId="478"/>
          <ac:grpSpMkLst>
            <pc:docMk/>
            <pc:sldMk cId="4224524932" sldId="305"/>
            <ac:grpSpMk id="56" creationId="{028CF253-E81C-E388-9E9F-0A7F6BDC6677}"/>
          </ac:grpSpMkLst>
        </pc:grpChg>
        <pc:grpChg chg="del">
          <ac:chgData name="高階 志文" userId="cb4ba3c9f5d7561c" providerId="LiveId" clId="{1F275048-9743-406B-A6CF-435FFA1933BC}" dt="2023-05-22T11:38:46.358" v="109" actId="478"/>
          <ac:grpSpMkLst>
            <pc:docMk/>
            <pc:sldMk cId="4224524932" sldId="305"/>
            <ac:grpSpMk id="92" creationId="{AE16BE44-EBF1-2F72-8B9B-990214315391}"/>
          </ac:grpSpMkLst>
        </pc:grpChg>
        <pc:picChg chg="add mod">
          <ac:chgData name="高階 志文" userId="cb4ba3c9f5d7561c" providerId="LiveId" clId="{1F275048-9743-406B-A6CF-435FFA1933BC}" dt="2023-05-22T11:38:46.621" v="110"/>
          <ac:picMkLst>
            <pc:docMk/>
            <pc:sldMk cId="4224524932" sldId="305"/>
            <ac:picMk id="25" creationId="{EC14AD14-0CCC-B994-E935-D5F88CB978CC}"/>
          </ac:picMkLst>
        </pc:picChg>
        <pc:picChg chg="add mod">
          <ac:chgData name="高階 志文" userId="cb4ba3c9f5d7561c" providerId="LiveId" clId="{1F275048-9743-406B-A6CF-435FFA1933BC}" dt="2023-05-22T11:38:46.621" v="110"/>
          <ac:picMkLst>
            <pc:docMk/>
            <pc:sldMk cId="4224524932" sldId="305"/>
            <ac:picMk id="28" creationId="{E8784175-DA64-7119-F007-A15A41210476}"/>
          </ac:picMkLst>
        </pc:picChg>
        <pc:picChg chg="add mod">
          <ac:chgData name="高階 志文" userId="cb4ba3c9f5d7561c" providerId="LiveId" clId="{1F275048-9743-406B-A6CF-435FFA1933BC}" dt="2023-05-22T11:38:46.621" v="110"/>
          <ac:picMkLst>
            <pc:docMk/>
            <pc:sldMk cId="4224524932" sldId="305"/>
            <ac:picMk id="29" creationId="{B2FC0308-B726-0EE9-0525-5BB9CED4D2A9}"/>
          </ac:picMkLst>
        </pc:picChg>
        <pc:cxnChg chg="del">
          <ac:chgData name="高階 志文" userId="cb4ba3c9f5d7561c" providerId="LiveId" clId="{1F275048-9743-406B-A6CF-435FFA1933BC}" dt="2023-05-22T11:38:46.358" v="109" actId="478"/>
          <ac:cxnSpMkLst>
            <pc:docMk/>
            <pc:sldMk cId="4224524932" sldId="305"/>
            <ac:cxnSpMk id="53" creationId="{DA1BFACD-6C31-B823-1B3E-9D781C8A51D4}"/>
          </ac:cxnSpMkLst>
        </pc:cxnChg>
        <pc:cxnChg chg="del">
          <ac:chgData name="高階 志文" userId="cb4ba3c9f5d7561c" providerId="LiveId" clId="{1F275048-9743-406B-A6CF-435FFA1933BC}" dt="2023-05-22T11:38:46.358" v="109" actId="478"/>
          <ac:cxnSpMkLst>
            <pc:docMk/>
            <pc:sldMk cId="4224524932" sldId="305"/>
            <ac:cxnSpMk id="101" creationId="{D3065B22-8B78-6BF4-9FF1-871A9B51F40E}"/>
          </ac:cxnSpMkLst>
        </pc:cxnChg>
        <pc:cxnChg chg="del">
          <ac:chgData name="高階 志文" userId="cb4ba3c9f5d7561c" providerId="LiveId" clId="{1F275048-9743-406B-A6CF-435FFA1933BC}" dt="2023-05-22T11:38:46.358" v="109" actId="478"/>
          <ac:cxnSpMkLst>
            <pc:docMk/>
            <pc:sldMk cId="4224524932" sldId="305"/>
            <ac:cxnSpMk id="104" creationId="{4536C6D5-64FB-FACA-B37C-5593FAAC5FC4}"/>
          </ac:cxnSpMkLst>
        </pc:cxnChg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2400392839" sldId="306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1808693941" sldId="308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784143038" sldId="309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3819976837" sldId="310"/>
        </pc:sldMkLst>
      </pc:sldChg>
      <pc:sldChg chg="del">
        <pc:chgData name="高階 志文" userId="cb4ba3c9f5d7561c" providerId="LiveId" clId="{1F275048-9743-406B-A6CF-435FFA1933BC}" dt="2023-05-22T13:23:06.076" v="1143" actId="47"/>
        <pc:sldMkLst>
          <pc:docMk/>
          <pc:sldMk cId="3439296510" sldId="311"/>
        </pc:sldMkLst>
      </pc:sldChg>
      <pc:sldChg chg="add del">
        <pc:chgData name="高階 志文" userId="cb4ba3c9f5d7561c" providerId="LiveId" clId="{1F275048-9743-406B-A6CF-435FFA1933BC}" dt="2023-05-22T11:39:17.068" v="113" actId="47"/>
        <pc:sldMkLst>
          <pc:docMk/>
          <pc:sldMk cId="344531326" sldId="312"/>
        </pc:sldMkLst>
      </pc:sldChg>
      <pc:sldChg chg="addSp delSp modSp add mod">
        <pc:chgData name="高階 志文" userId="cb4ba3c9f5d7561c" providerId="LiveId" clId="{1F275048-9743-406B-A6CF-435FFA1933BC}" dt="2023-05-22T13:21:06.249" v="1125" actId="20577"/>
        <pc:sldMkLst>
          <pc:docMk/>
          <pc:sldMk cId="3139312780" sldId="313"/>
        </pc:sldMkLst>
        <pc:spChg chg="mod">
          <ac:chgData name="高階 志文" userId="cb4ba3c9f5d7561c" providerId="LiveId" clId="{1F275048-9743-406B-A6CF-435FFA1933BC}" dt="2023-05-22T11:47:43.549" v="307" actId="20577"/>
          <ac:spMkLst>
            <pc:docMk/>
            <pc:sldMk cId="3139312780" sldId="313"/>
            <ac:spMk id="3" creationId="{6FE1B6FF-375A-F638-08F2-618C2D5E6D92}"/>
          </ac:spMkLst>
        </pc:spChg>
        <pc:spChg chg="add del mod">
          <ac:chgData name="高階 志文" userId="cb4ba3c9f5d7561c" providerId="LiveId" clId="{1F275048-9743-406B-A6CF-435FFA1933BC}" dt="2023-05-22T11:41:22.610" v="159" actId="478"/>
          <ac:spMkLst>
            <pc:docMk/>
            <pc:sldMk cId="3139312780" sldId="313"/>
            <ac:spMk id="5" creationId="{C765969D-4970-0D91-52B6-A8E8E127B9E7}"/>
          </ac:spMkLst>
        </pc:spChg>
        <pc:spChg chg="mod">
          <ac:chgData name="高階 志文" userId="cb4ba3c9f5d7561c" providerId="LiveId" clId="{1F275048-9743-406B-A6CF-435FFA1933BC}" dt="2023-05-22T13:21:06.249" v="1125" actId="20577"/>
          <ac:spMkLst>
            <pc:docMk/>
            <pc:sldMk cId="3139312780" sldId="313"/>
            <ac:spMk id="7" creationId="{5AC03070-3ED0-3501-7257-90BD279E5E9F}"/>
          </ac:spMkLst>
        </pc:spChg>
        <pc:spChg chg="add del mod">
          <ac:chgData name="高階 志文" userId="cb4ba3c9f5d7561c" providerId="LiveId" clId="{1F275048-9743-406B-A6CF-435FFA1933BC}" dt="2023-05-22T11:41:22.610" v="159" actId="478"/>
          <ac:spMkLst>
            <pc:docMk/>
            <pc:sldMk cId="3139312780" sldId="313"/>
            <ac:spMk id="8" creationId="{4447A967-5FB1-09FC-444A-1DFB6A1551D2}"/>
          </ac:spMkLst>
        </pc:spChg>
        <pc:spChg chg="add del mod">
          <ac:chgData name="高階 志文" userId="cb4ba3c9f5d7561c" providerId="LiveId" clId="{1F275048-9743-406B-A6CF-435FFA1933BC}" dt="2023-05-22T11:41:22.610" v="159" actId="478"/>
          <ac:spMkLst>
            <pc:docMk/>
            <pc:sldMk cId="3139312780" sldId="313"/>
            <ac:spMk id="9" creationId="{1BF08FEF-5EE0-991D-AD0C-D7D0FCC00212}"/>
          </ac:spMkLst>
        </pc:spChg>
        <pc:spChg chg="add del mod">
          <ac:chgData name="高階 志文" userId="cb4ba3c9f5d7561c" providerId="LiveId" clId="{1F275048-9743-406B-A6CF-435FFA1933BC}" dt="2023-05-22T11:41:22.610" v="159" actId="478"/>
          <ac:spMkLst>
            <pc:docMk/>
            <pc:sldMk cId="3139312780" sldId="313"/>
            <ac:spMk id="10" creationId="{A54A295A-6906-F27D-0B89-AF32EF6546AD}"/>
          </ac:spMkLst>
        </pc:spChg>
        <pc:spChg chg="del mod">
          <ac:chgData name="高階 志文" userId="cb4ba3c9f5d7561c" providerId="LiveId" clId="{1F275048-9743-406B-A6CF-435FFA1933BC}" dt="2023-05-22T11:40:35.366" v="152" actId="478"/>
          <ac:spMkLst>
            <pc:docMk/>
            <pc:sldMk cId="3139312780" sldId="313"/>
            <ac:spMk id="11" creationId="{C925ED17-7979-AC93-BE17-B78423BDA79D}"/>
          </ac:spMkLst>
        </pc:spChg>
        <pc:spChg chg="add del mod">
          <ac:chgData name="高階 志文" userId="cb4ba3c9f5d7561c" providerId="LiveId" clId="{1F275048-9743-406B-A6CF-435FFA1933BC}" dt="2023-05-22T11:41:22.610" v="159" actId="478"/>
          <ac:spMkLst>
            <pc:docMk/>
            <pc:sldMk cId="3139312780" sldId="313"/>
            <ac:spMk id="12" creationId="{2AD0E61E-506D-9410-A0A1-6F88541EBD94}"/>
          </ac:spMkLst>
        </pc:spChg>
        <pc:spChg chg="mod">
          <ac:chgData name="高階 志文" userId="cb4ba3c9f5d7561c" providerId="LiveId" clId="{1F275048-9743-406B-A6CF-435FFA1933BC}" dt="2023-05-22T11:41:13.389" v="156" actId="403"/>
          <ac:spMkLst>
            <pc:docMk/>
            <pc:sldMk cId="3139312780" sldId="313"/>
            <ac:spMk id="17" creationId="{1AC1080B-1E90-02E9-5B90-BE5A1916886F}"/>
          </ac:spMkLst>
        </pc:spChg>
        <pc:spChg chg="mod">
          <ac:chgData name="高階 志文" userId="cb4ba3c9f5d7561c" providerId="LiveId" clId="{1F275048-9743-406B-A6CF-435FFA1933BC}" dt="2023-05-22T11:41:13.389" v="156" actId="403"/>
          <ac:spMkLst>
            <pc:docMk/>
            <pc:sldMk cId="3139312780" sldId="313"/>
            <ac:spMk id="25" creationId="{8883CFBD-3B60-D683-303E-C48A327D66B8}"/>
          </ac:spMkLst>
        </pc:spChg>
        <pc:spChg chg="add mod">
          <ac:chgData name="高階 志文" userId="cb4ba3c9f5d7561c" providerId="LiveId" clId="{1F275048-9743-406B-A6CF-435FFA1933BC}" dt="2023-05-22T11:42:22.161" v="180" actId="20577"/>
          <ac:spMkLst>
            <pc:docMk/>
            <pc:sldMk cId="3139312780" sldId="313"/>
            <ac:spMk id="27" creationId="{417169E8-D9E7-CFA3-C91E-0510BDB3F733}"/>
          </ac:spMkLst>
        </pc:spChg>
        <pc:spChg chg="add mod">
          <ac:chgData name="高階 志文" userId="cb4ba3c9f5d7561c" providerId="LiveId" clId="{1F275048-9743-406B-A6CF-435FFA1933BC}" dt="2023-05-22T11:43:21.998" v="202" actId="20577"/>
          <ac:spMkLst>
            <pc:docMk/>
            <pc:sldMk cId="3139312780" sldId="313"/>
            <ac:spMk id="28" creationId="{DE521966-DC52-E014-2F2B-70252987A573}"/>
          </ac:spMkLst>
        </pc:spChg>
        <pc:spChg chg="add mod">
          <ac:chgData name="高階 志文" userId="cb4ba3c9f5d7561c" providerId="LiveId" clId="{1F275048-9743-406B-A6CF-435FFA1933BC}" dt="2023-05-22T11:44:06.382" v="257" actId="14100"/>
          <ac:spMkLst>
            <pc:docMk/>
            <pc:sldMk cId="3139312780" sldId="313"/>
            <ac:spMk id="29" creationId="{59184A87-8CC1-75A4-EFAA-0783CFE91DE1}"/>
          </ac:spMkLst>
        </pc:spChg>
        <pc:spChg chg="add del mod">
          <ac:chgData name="高階 志文" userId="cb4ba3c9f5d7561c" providerId="LiveId" clId="{1F275048-9743-406B-A6CF-435FFA1933BC}" dt="2023-05-22T11:42:47.283" v="185" actId="478"/>
          <ac:spMkLst>
            <pc:docMk/>
            <pc:sldMk cId="3139312780" sldId="313"/>
            <ac:spMk id="31" creationId="{F537C3E2-839F-1212-DDB9-0C983CEC136C}"/>
          </ac:spMkLst>
        </pc:spChg>
        <pc:spChg chg="add del mod">
          <ac:chgData name="高階 志文" userId="cb4ba3c9f5d7561c" providerId="LiveId" clId="{1F275048-9743-406B-A6CF-435FFA1933BC}" dt="2023-05-22T11:42:49.768" v="186" actId="478"/>
          <ac:spMkLst>
            <pc:docMk/>
            <pc:sldMk cId="3139312780" sldId="313"/>
            <ac:spMk id="32" creationId="{69856BA8-0AE1-EE98-9B0D-37AACC9C9BFB}"/>
          </ac:spMkLst>
        </pc:spChg>
        <pc:spChg chg="mod">
          <ac:chgData name="高階 志文" userId="cb4ba3c9f5d7561c" providerId="LiveId" clId="{1F275048-9743-406B-A6CF-435FFA1933BC}" dt="2023-05-22T11:41:42.065" v="160"/>
          <ac:spMkLst>
            <pc:docMk/>
            <pc:sldMk cId="3139312780" sldId="313"/>
            <ac:spMk id="37" creationId="{81302FF7-80C2-A603-3D4E-DBA37133BA8D}"/>
          </ac:spMkLst>
        </pc:spChg>
        <pc:spChg chg="mod">
          <ac:chgData name="高階 志文" userId="cb4ba3c9f5d7561c" providerId="LiveId" clId="{1F275048-9743-406B-A6CF-435FFA1933BC}" dt="2023-05-22T11:41:42.065" v="160"/>
          <ac:spMkLst>
            <pc:docMk/>
            <pc:sldMk cId="3139312780" sldId="313"/>
            <ac:spMk id="45" creationId="{CFBE3D4D-D0C2-7A8B-4A8F-92944CC697E0}"/>
          </ac:spMkLst>
        </pc:spChg>
        <pc:spChg chg="add mod topLvl">
          <ac:chgData name="高階 志文" userId="cb4ba3c9f5d7561c" providerId="LiveId" clId="{1F275048-9743-406B-A6CF-435FFA1933BC}" dt="2023-05-22T11:44:14.850" v="258" actId="165"/>
          <ac:spMkLst>
            <pc:docMk/>
            <pc:sldMk cId="3139312780" sldId="313"/>
            <ac:spMk id="47" creationId="{DDB12EB1-8A16-F2FF-24DD-4D9FADC94F89}"/>
          </ac:spMkLst>
        </pc:spChg>
        <pc:spChg chg="mod topLvl">
          <ac:chgData name="高階 志文" userId="cb4ba3c9f5d7561c" providerId="LiveId" clId="{1F275048-9743-406B-A6CF-435FFA1933BC}" dt="2023-05-22T11:44:20.609" v="259" actId="165"/>
          <ac:spMkLst>
            <pc:docMk/>
            <pc:sldMk cId="3139312780" sldId="313"/>
            <ac:spMk id="51" creationId="{971954D9-3567-F090-08F2-0BB37F86E5E9}"/>
          </ac:spMkLst>
        </pc:spChg>
        <pc:grpChg chg="add del mod">
          <ac:chgData name="高階 志文" userId="cb4ba3c9f5d7561c" providerId="LiveId" clId="{1F275048-9743-406B-A6CF-435FFA1933BC}" dt="2023-05-22T11:41:22.610" v="159" actId="478"/>
          <ac:grpSpMkLst>
            <pc:docMk/>
            <pc:sldMk cId="3139312780" sldId="313"/>
            <ac:grpSpMk id="13" creationId="{8FD8590D-9A57-CA07-C672-AC611F8FBB24}"/>
          </ac:grpSpMkLst>
        </pc:grpChg>
        <pc:grpChg chg="mod">
          <ac:chgData name="高階 志文" userId="cb4ba3c9f5d7561c" providerId="LiveId" clId="{1F275048-9743-406B-A6CF-435FFA1933BC}" dt="2023-05-22T11:41:07.020" v="153"/>
          <ac:grpSpMkLst>
            <pc:docMk/>
            <pc:sldMk cId="3139312780" sldId="313"/>
            <ac:grpSpMk id="14" creationId="{E851381E-0C5B-EA14-6D6D-52B85873C00B}"/>
          </ac:grpSpMkLst>
        </pc:grpChg>
        <pc:grpChg chg="add del mod">
          <ac:chgData name="高階 志文" userId="cb4ba3c9f5d7561c" providerId="LiveId" clId="{1F275048-9743-406B-A6CF-435FFA1933BC}" dt="2023-05-22T11:41:22.610" v="159" actId="478"/>
          <ac:grpSpMkLst>
            <pc:docMk/>
            <pc:sldMk cId="3139312780" sldId="313"/>
            <ac:grpSpMk id="21" creationId="{7CBDA1F7-2D8F-E9B9-BD2A-F094692774E7}"/>
          </ac:grpSpMkLst>
        </pc:grpChg>
        <pc:grpChg chg="mod">
          <ac:chgData name="高階 志文" userId="cb4ba3c9f5d7561c" providerId="LiveId" clId="{1F275048-9743-406B-A6CF-435FFA1933BC}" dt="2023-05-22T11:41:07.020" v="153"/>
          <ac:grpSpMkLst>
            <pc:docMk/>
            <pc:sldMk cId="3139312780" sldId="313"/>
            <ac:grpSpMk id="22" creationId="{17613F54-7A03-BFAE-420F-771819429795}"/>
          </ac:grpSpMkLst>
        </pc:grpChg>
        <pc:grpChg chg="add del mod">
          <ac:chgData name="高階 志文" userId="cb4ba3c9f5d7561c" providerId="LiveId" clId="{1F275048-9743-406B-A6CF-435FFA1933BC}" dt="2023-05-22T11:42:49.768" v="186" actId="478"/>
          <ac:grpSpMkLst>
            <pc:docMk/>
            <pc:sldMk cId="3139312780" sldId="313"/>
            <ac:grpSpMk id="33" creationId="{65647F4E-638F-4C72-1CFD-910B16E7D4BC}"/>
          </ac:grpSpMkLst>
        </pc:grpChg>
        <pc:grpChg chg="mod">
          <ac:chgData name="高階 志文" userId="cb4ba3c9f5d7561c" providerId="LiveId" clId="{1F275048-9743-406B-A6CF-435FFA1933BC}" dt="2023-05-22T11:41:42.065" v="160"/>
          <ac:grpSpMkLst>
            <pc:docMk/>
            <pc:sldMk cId="3139312780" sldId="313"/>
            <ac:grpSpMk id="34" creationId="{957D9D98-B03E-2B67-CD43-108AFAEBE647}"/>
          </ac:grpSpMkLst>
        </pc:grpChg>
        <pc:grpChg chg="add del mod">
          <ac:chgData name="高階 志文" userId="cb4ba3c9f5d7561c" providerId="LiveId" clId="{1F275048-9743-406B-A6CF-435FFA1933BC}" dt="2023-05-22T11:42:49.768" v="186" actId="478"/>
          <ac:grpSpMkLst>
            <pc:docMk/>
            <pc:sldMk cId="3139312780" sldId="313"/>
            <ac:grpSpMk id="41" creationId="{EEDC3489-9338-84DF-7D61-39A7F5D29247}"/>
          </ac:grpSpMkLst>
        </pc:grpChg>
        <pc:grpChg chg="mod">
          <ac:chgData name="高階 志文" userId="cb4ba3c9f5d7561c" providerId="LiveId" clId="{1F275048-9743-406B-A6CF-435FFA1933BC}" dt="2023-05-22T11:41:42.065" v="160"/>
          <ac:grpSpMkLst>
            <pc:docMk/>
            <pc:sldMk cId="3139312780" sldId="313"/>
            <ac:grpSpMk id="42" creationId="{5D133C10-1C85-DD95-C131-EB7F74AAA20E}"/>
          </ac:grpSpMkLst>
        </pc:grpChg>
        <pc:grpChg chg="add del mod">
          <ac:chgData name="高階 志文" userId="cb4ba3c9f5d7561c" providerId="LiveId" clId="{1F275048-9743-406B-A6CF-435FFA1933BC}" dt="2023-05-22T11:44:14.850" v="258" actId="165"/>
          <ac:grpSpMkLst>
            <pc:docMk/>
            <pc:sldMk cId="3139312780" sldId="313"/>
            <ac:grpSpMk id="49" creationId="{BA38B935-AE15-93B5-E39B-4E824B54F733}"/>
          </ac:grpSpMkLst>
        </pc:grpChg>
        <pc:grpChg chg="add del mod">
          <ac:chgData name="高階 志文" userId="cb4ba3c9f5d7561c" providerId="LiveId" clId="{1F275048-9743-406B-A6CF-435FFA1933BC}" dt="2023-05-22T11:44:20.609" v="259" actId="165"/>
          <ac:grpSpMkLst>
            <pc:docMk/>
            <pc:sldMk cId="3139312780" sldId="313"/>
            <ac:grpSpMk id="50" creationId="{E80DF374-BE6E-CCE9-12DD-49CE545ABF6D}"/>
          </ac:grpSpMkLst>
        </pc:grpChg>
        <pc:picChg chg="mod">
          <ac:chgData name="高階 志文" userId="cb4ba3c9f5d7561c" providerId="LiveId" clId="{1F275048-9743-406B-A6CF-435FFA1933BC}" dt="2023-05-22T11:41:07.020" v="153"/>
          <ac:picMkLst>
            <pc:docMk/>
            <pc:sldMk cId="3139312780" sldId="313"/>
            <ac:picMk id="15" creationId="{E686632D-3D84-0D0B-88F2-5DA894EA0E39}"/>
          </ac:picMkLst>
        </pc:picChg>
        <pc:picChg chg="mod">
          <ac:chgData name="高階 志文" userId="cb4ba3c9f5d7561c" providerId="LiveId" clId="{1F275048-9743-406B-A6CF-435FFA1933BC}" dt="2023-05-22T11:41:07.020" v="153"/>
          <ac:picMkLst>
            <pc:docMk/>
            <pc:sldMk cId="3139312780" sldId="313"/>
            <ac:picMk id="16" creationId="{718BE396-10C9-2AC5-CCFC-8DFF0B481FF7}"/>
          </ac:picMkLst>
        </pc:picChg>
        <pc:picChg chg="add del mod">
          <ac:chgData name="高階 志文" userId="cb4ba3c9f5d7561c" providerId="LiveId" clId="{1F275048-9743-406B-A6CF-435FFA1933BC}" dt="2023-05-22T11:41:22.610" v="159" actId="478"/>
          <ac:picMkLst>
            <pc:docMk/>
            <pc:sldMk cId="3139312780" sldId="313"/>
            <ac:picMk id="18" creationId="{DA91E219-6EEA-85ED-5209-33DD87478983}"/>
          </ac:picMkLst>
        </pc:picChg>
        <pc:picChg chg="add del mod">
          <ac:chgData name="高階 志文" userId="cb4ba3c9f5d7561c" providerId="LiveId" clId="{1F275048-9743-406B-A6CF-435FFA1933BC}" dt="2023-05-22T11:41:22.610" v="159" actId="478"/>
          <ac:picMkLst>
            <pc:docMk/>
            <pc:sldMk cId="3139312780" sldId="313"/>
            <ac:picMk id="19" creationId="{73002A2A-E3B3-D9D3-03FC-EAB023115F16}"/>
          </ac:picMkLst>
        </pc:picChg>
        <pc:picChg chg="add del mod">
          <ac:chgData name="高階 志文" userId="cb4ba3c9f5d7561c" providerId="LiveId" clId="{1F275048-9743-406B-A6CF-435FFA1933BC}" dt="2023-05-22T11:41:22.610" v="159" actId="478"/>
          <ac:picMkLst>
            <pc:docMk/>
            <pc:sldMk cId="3139312780" sldId="313"/>
            <ac:picMk id="20" creationId="{63011B65-1B8C-4F87-7E5B-292271C59F5D}"/>
          </ac:picMkLst>
        </pc:picChg>
        <pc:picChg chg="mod">
          <ac:chgData name="高階 志文" userId="cb4ba3c9f5d7561c" providerId="LiveId" clId="{1F275048-9743-406B-A6CF-435FFA1933BC}" dt="2023-05-22T11:41:07.020" v="153"/>
          <ac:picMkLst>
            <pc:docMk/>
            <pc:sldMk cId="3139312780" sldId="313"/>
            <ac:picMk id="23" creationId="{D7DF7B2D-EC16-D6D4-24A1-28A831E8CA26}"/>
          </ac:picMkLst>
        </pc:picChg>
        <pc:picChg chg="mod">
          <ac:chgData name="高階 志文" userId="cb4ba3c9f5d7561c" providerId="LiveId" clId="{1F275048-9743-406B-A6CF-435FFA1933BC}" dt="2023-05-22T11:41:07.020" v="153"/>
          <ac:picMkLst>
            <pc:docMk/>
            <pc:sldMk cId="3139312780" sldId="313"/>
            <ac:picMk id="24" creationId="{35DD7779-61EE-73F1-91ED-0411794EB76E}"/>
          </ac:picMkLst>
        </pc:picChg>
        <pc:picChg chg="add del mod">
          <ac:chgData name="高階 志文" userId="cb4ba3c9f5d7561c" providerId="LiveId" clId="{1F275048-9743-406B-A6CF-435FFA1933BC}" dt="2023-05-22T11:41:22.610" v="159" actId="478"/>
          <ac:picMkLst>
            <pc:docMk/>
            <pc:sldMk cId="3139312780" sldId="313"/>
            <ac:picMk id="26" creationId="{315E24D5-0F2E-F30B-F177-82FC88F1C764}"/>
          </ac:picMkLst>
        </pc:picChg>
        <pc:picChg chg="add del">
          <ac:chgData name="高階 志文" userId="cb4ba3c9f5d7561c" providerId="LiveId" clId="{1F275048-9743-406B-A6CF-435FFA1933BC}" dt="2023-05-22T11:40:35.366" v="152" actId="478"/>
          <ac:picMkLst>
            <pc:docMk/>
            <pc:sldMk cId="3139312780" sldId="313"/>
            <ac:picMk id="30" creationId="{AB3DDA55-922D-1EFC-9457-EC3C5191BD28}"/>
          </ac:picMkLst>
        </pc:picChg>
        <pc:picChg chg="mod">
          <ac:chgData name="高階 志文" userId="cb4ba3c9f5d7561c" providerId="LiveId" clId="{1F275048-9743-406B-A6CF-435FFA1933BC}" dt="2023-05-22T11:41:42.065" v="160"/>
          <ac:picMkLst>
            <pc:docMk/>
            <pc:sldMk cId="3139312780" sldId="313"/>
            <ac:picMk id="35" creationId="{13AE5791-E3BF-E763-051F-3FCD81629C90}"/>
          </ac:picMkLst>
        </pc:picChg>
        <pc:picChg chg="mod">
          <ac:chgData name="高階 志文" userId="cb4ba3c9f5d7561c" providerId="LiveId" clId="{1F275048-9743-406B-A6CF-435FFA1933BC}" dt="2023-05-22T11:41:42.065" v="160"/>
          <ac:picMkLst>
            <pc:docMk/>
            <pc:sldMk cId="3139312780" sldId="313"/>
            <ac:picMk id="36" creationId="{4EE7F673-8FD3-84D6-48B3-EBFBCDDA597B}"/>
          </ac:picMkLst>
        </pc:picChg>
        <pc:picChg chg="add del mod">
          <ac:chgData name="高階 志文" userId="cb4ba3c9f5d7561c" providerId="LiveId" clId="{1F275048-9743-406B-A6CF-435FFA1933BC}" dt="2023-05-22T11:42:49.768" v="186" actId="478"/>
          <ac:picMkLst>
            <pc:docMk/>
            <pc:sldMk cId="3139312780" sldId="313"/>
            <ac:picMk id="38" creationId="{17AD1840-A0BF-46F9-BED2-8F2DDC6D5CC4}"/>
          </ac:picMkLst>
        </pc:picChg>
        <pc:picChg chg="add del mod">
          <ac:chgData name="高階 志文" userId="cb4ba3c9f5d7561c" providerId="LiveId" clId="{1F275048-9743-406B-A6CF-435FFA1933BC}" dt="2023-05-22T11:44:23.975" v="262" actId="478"/>
          <ac:picMkLst>
            <pc:docMk/>
            <pc:sldMk cId="3139312780" sldId="313"/>
            <ac:picMk id="39" creationId="{DEE9816E-C569-FCFC-073D-09FD9A8488B6}"/>
          </ac:picMkLst>
        </pc:picChg>
        <pc:picChg chg="add del mod">
          <ac:chgData name="高階 志文" userId="cb4ba3c9f5d7561c" providerId="LiveId" clId="{1F275048-9743-406B-A6CF-435FFA1933BC}" dt="2023-05-22T11:42:47.283" v="185" actId="478"/>
          <ac:picMkLst>
            <pc:docMk/>
            <pc:sldMk cId="3139312780" sldId="313"/>
            <ac:picMk id="40" creationId="{412964F6-EC4B-9CFE-14AD-37E7E10C879B}"/>
          </ac:picMkLst>
        </pc:picChg>
        <pc:picChg chg="mod">
          <ac:chgData name="高階 志文" userId="cb4ba3c9f5d7561c" providerId="LiveId" clId="{1F275048-9743-406B-A6CF-435FFA1933BC}" dt="2023-05-22T11:41:42.065" v="160"/>
          <ac:picMkLst>
            <pc:docMk/>
            <pc:sldMk cId="3139312780" sldId="313"/>
            <ac:picMk id="43" creationId="{035388D8-B012-DC55-D8A9-08C973101E53}"/>
          </ac:picMkLst>
        </pc:picChg>
        <pc:picChg chg="mod">
          <ac:chgData name="高階 志文" userId="cb4ba3c9f5d7561c" providerId="LiveId" clId="{1F275048-9743-406B-A6CF-435FFA1933BC}" dt="2023-05-22T11:41:42.065" v="160"/>
          <ac:picMkLst>
            <pc:docMk/>
            <pc:sldMk cId="3139312780" sldId="313"/>
            <ac:picMk id="44" creationId="{556812FB-6A41-7C4C-A33C-5BFA5EE38128}"/>
          </ac:picMkLst>
        </pc:picChg>
        <pc:picChg chg="add del mod">
          <ac:chgData name="高階 志文" userId="cb4ba3c9f5d7561c" providerId="LiveId" clId="{1F275048-9743-406B-A6CF-435FFA1933BC}" dt="2023-05-22T11:42:47.283" v="185" actId="478"/>
          <ac:picMkLst>
            <pc:docMk/>
            <pc:sldMk cId="3139312780" sldId="313"/>
            <ac:picMk id="46" creationId="{FAE836BC-1042-B456-382C-2C3486506CF2}"/>
          </ac:picMkLst>
        </pc:picChg>
        <pc:picChg chg="add del mod topLvl">
          <ac:chgData name="高階 志文" userId="cb4ba3c9f5d7561c" providerId="LiveId" clId="{1F275048-9743-406B-A6CF-435FFA1933BC}" dt="2023-05-22T11:44:23.135" v="261" actId="478"/>
          <ac:picMkLst>
            <pc:docMk/>
            <pc:sldMk cId="3139312780" sldId="313"/>
            <ac:picMk id="48" creationId="{057151A9-08A0-FA2D-E7A4-F44CE1A1B245}"/>
          </ac:picMkLst>
        </pc:picChg>
        <pc:picChg chg="del mod topLvl">
          <ac:chgData name="高階 志文" userId="cb4ba3c9f5d7561c" providerId="LiveId" clId="{1F275048-9743-406B-A6CF-435FFA1933BC}" dt="2023-05-22T11:44:22.052" v="260" actId="478"/>
          <ac:picMkLst>
            <pc:docMk/>
            <pc:sldMk cId="3139312780" sldId="313"/>
            <ac:picMk id="52" creationId="{F637BD90-13D8-29AF-324B-399800972211}"/>
          </ac:picMkLst>
        </pc:picChg>
        <pc:picChg chg="add mod">
          <ac:chgData name="高階 志文" userId="cb4ba3c9f5d7561c" providerId="LiveId" clId="{1F275048-9743-406B-A6CF-435FFA1933BC}" dt="2023-05-22T11:45:39.638" v="268" actId="1076"/>
          <ac:picMkLst>
            <pc:docMk/>
            <pc:sldMk cId="3139312780" sldId="313"/>
            <ac:picMk id="54" creationId="{60AAC6BD-5DC9-BD7C-6A84-8D822E9E866D}"/>
          </ac:picMkLst>
        </pc:picChg>
        <pc:picChg chg="add mod">
          <ac:chgData name="高階 志文" userId="cb4ba3c9f5d7561c" providerId="LiveId" clId="{1F275048-9743-406B-A6CF-435FFA1933BC}" dt="2023-05-22T11:46:23.306" v="273" actId="1076"/>
          <ac:picMkLst>
            <pc:docMk/>
            <pc:sldMk cId="3139312780" sldId="313"/>
            <ac:picMk id="56" creationId="{4748F7DD-A24D-BC2D-8A6F-F925FB6821E7}"/>
          </ac:picMkLst>
        </pc:picChg>
        <pc:picChg chg="add mod">
          <ac:chgData name="高階 志文" userId="cb4ba3c9f5d7561c" providerId="LiveId" clId="{1F275048-9743-406B-A6CF-435FFA1933BC}" dt="2023-05-22T11:47:22.268" v="278" actId="14100"/>
          <ac:picMkLst>
            <pc:docMk/>
            <pc:sldMk cId="3139312780" sldId="313"/>
            <ac:picMk id="58" creationId="{28F1F7CB-A640-F953-1E55-A8110D249D9F}"/>
          </ac:picMkLst>
        </pc:picChg>
      </pc:sldChg>
      <pc:sldChg chg="add">
        <pc:chgData name="高階 志文" userId="cb4ba3c9f5d7561c" providerId="LiveId" clId="{1F275048-9743-406B-A6CF-435FFA1933BC}" dt="2023-05-22T11:40:02.807" v="138"/>
        <pc:sldMkLst>
          <pc:docMk/>
          <pc:sldMk cId="3770832428" sldId="314"/>
        </pc:sldMkLst>
      </pc:sldChg>
      <pc:sldChg chg="addSp delSp modSp add mod">
        <pc:chgData name="高階 志文" userId="cb4ba3c9f5d7561c" providerId="LiveId" clId="{1F275048-9743-406B-A6CF-435FFA1933BC}" dt="2023-05-22T13:21:13.371" v="1127" actId="20577"/>
        <pc:sldMkLst>
          <pc:docMk/>
          <pc:sldMk cId="2078868782" sldId="315"/>
        </pc:sldMkLst>
        <pc:spChg chg="mod">
          <ac:chgData name="高階 志文" userId="cb4ba3c9f5d7561c" providerId="LiveId" clId="{1F275048-9743-406B-A6CF-435FFA1933BC}" dt="2023-05-22T11:48:14.260" v="323" actId="20577"/>
          <ac:spMkLst>
            <pc:docMk/>
            <pc:sldMk cId="2078868782" sldId="315"/>
            <ac:spMk id="3" creationId="{6FE1B6FF-375A-F638-08F2-618C2D5E6D92}"/>
          </ac:spMkLst>
        </pc:spChg>
        <pc:spChg chg="add mod">
          <ac:chgData name="高階 志文" userId="cb4ba3c9f5d7561c" providerId="LiveId" clId="{1F275048-9743-406B-A6CF-435FFA1933BC}" dt="2023-05-22T11:53:37.837" v="443" actId="403"/>
          <ac:spMkLst>
            <pc:docMk/>
            <pc:sldMk cId="2078868782" sldId="315"/>
            <ac:spMk id="5" creationId="{BC7CC0AD-BF11-CECC-D77E-6F922EE87721}"/>
          </ac:spMkLst>
        </pc:spChg>
        <pc:spChg chg="mod">
          <ac:chgData name="高階 志文" userId="cb4ba3c9f5d7561c" providerId="LiveId" clId="{1F275048-9743-406B-A6CF-435FFA1933BC}" dt="2023-05-22T13:21:13.371" v="1127" actId="20577"/>
          <ac:spMkLst>
            <pc:docMk/>
            <pc:sldMk cId="2078868782" sldId="315"/>
            <ac:spMk id="7" creationId="{5AC03070-3ED0-3501-7257-90BD279E5E9F}"/>
          </ac:spMkLst>
        </pc:spChg>
        <pc:spChg chg="add mod">
          <ac:chgData name="高階 志文" userId="cb4ba3c9f5d7561c" providerId="LiveId" clId="{1F275048-9743-406B-A6CF-435FFA1933BC}" dt="2023-05-22T11:56:10.421" v="518" actId="1076"/>
          <ac:spMkLst>
            <pc:docMk/>
            <pc:sldMk cId="2078868782" sldId="315"/>
            <ac:spMk id="8" creationId="{935D59CD-BC13-0C91-52D8-637189EA54C5}"/>
          </ac:spMkLst>
        </pc:spChg>
        <pc:spChg chg="add mod">
          <ac:chgData name="高階 志文" userId="cb4ba3c9f5d7561c" providerId="LiveId" clId="{1F275048-9743-406B-A6CF-435FFA1933BC}" dt="2023-05-22T11:54:50.851" v="483" actId="20577"/>
          <ac:spMkLst>
            <pc:docMk/>
            <pc:sldMk cId="2078868782" sldId="315"/>
            <ac:spMk id="9" creationId="{F66AE0E4-EE40-B5D1-6D18-9E335F0486B3}"/>
          </ac:spMkLst>
        </pc:spChg>
        <pc:spChg chg="add del mod">
          <ac:chgData name="高階 志文" userId="cb4ba3c9f5d7561c" providerId="LiveId" clId="{1F275048-9743-406B-A6CF-435FFA1933BC}" dt="2023-05-22T11:50:47.697" v="379" actId="478"/>
          <ac:spMkLst>
            <pc:docMk/>
            <pc:sldMk cId="2078868782" sldId="315"/>
            <ac:spMk id="10" creationId="{AE0AEF7C-D36A-DC71-C211-3E13284497C4}"/>
          </ac:spMkLst>
        </pc:spChg>
        <pc:spChg chg="add mod">
          <ac:chgData name="高階 志文" userId="cb4ba3c9f5d7561c" providerId="LiveId" clId="{1F275048-9743-406B-A6CF-435FFA1933BC}" dt="2023-05-22T11:57:44.857" v="541" actId="115"/>
          <ac:spMkLst>
            <pc:docMk/>
            <pc:sldMk cId="2078868782" sldId="315"/>
            <ac:spMk id="11" creationId="{71F5C64B-614A-321E-3151-5583874F8EDC}"/>
          </ac:spMkLst>
        </pc:spChg>
        <pc:spChg chg="add del mod">
          <ac:chgData name="高階 志文" userId="cb4ba3c9f5d7561c" providerId="LiveId" clId="{1F275048-9743-406B-A6CF-435FFA1933BC}" dt="2023-05-22T11:50:48.764" v="381" actId="478"/>
          <ac:spMkLst>
            <pc:docMk/>
            <pc:sldMk cId="2078868782" sldId="315"/>
            <ac:spMk id="12" creationId="{9D572403-DA2D-D7BE-E2AC-DBB725BDA418}"/>
          </ac:spMkLst>
        </pc:spChg>
        <pc:spChg chg="add del mod">
          <ac:chgData name="高階 志文" userId="cb4ba3c9f5d7561c" providerId="LiveId" clId="{1F275048-9743-406B-A6CF-435FFA1933BC}" dt="2023-05-22T11:50:45.390" v="377" actId="478"/>
          <ac:spMkLst>
            <pc:docMk/>
            <pc:sldMk cId="2078868782" sldId="315"/>
            <ac:spMk id="13" creationId="{2DE8F5EE-200D-7D2D-4CDB-ACDCCC650FB9}"/>
          </ac:spMkLst>
        </pc:spChg>
        <pc:spChg chg="add del mod">
          <ac:chgData name="高階 志文" userId="cb4ba3c9f5d7561c" providerId="LiveId" clId="{1F275048-9743-406B-A6CF-435FFA1933BC}" dt="2023-05-22T11:50:45.390" v="377" actId="478"/>
          <ac:spMkLst>
            <pc:docMk/>
            <pc:sldMk cId="2078868782" sldId="315"/>
            <ac:spMk id="16" creationId="{00D74DE9-DFB7-B15A-B277-C73EC250B0E2}"/>
          </ac:spMkLst>
        </pc:spChg>
        <pc:spChg chg="add del mod">
          <ac:chgData name="高階 志文" userId="cb4ba3c9f5d7561c" providerId="LiveId" clId="{1F275048-9743-406B-A6CF-435FFA1933BC}" dt="2023-05-22T11:50:50.162" v="382" actId="478"/>
          <ac:spMkLst>
            <pc:docMk/>
            <pc:sldMk cId="2078868782" sldId="315"/>
            <ac:spMk id="17" creationId="{3A46E015-A42C-B811-948F-58AB81D1F6C7}"/>
          </ac:spMkLst>
        </pc:spChg>
        <pc:spChg chg="add del mod">
          <ac:chgData name="高階 志文" userId="cb4ba3c9f5d7561c" providerId="LiveId" clId="{1F275048-9743-406B-A6CF-435FFA1933BC}" dt="2023-05-22T11:50:47.223" v="378" actId="478"/>
          <ac:spMkLst>
            <pc:docMk/>
            <pc:sldMk cId="2078868782" sldId="315"/>
            <ac:spMk id="18" creationId="{2D7062EA-652D-015B-F63F-BCFEF87BD6CA}"/>
          </ac:spMkLst>
        </pc:spChg>
        <pc:spChg chg="add del mod">
          <ac:chgData name="高階 志文" userId="cb4ba3c9f5d7561c" providerId="LiveId" clId="{1F275048-9743-406B-A6CF-435FFA1933BC}" dt="2023-05-22T11:50:45.390" v="377" actId="478"/>
          <ac:spMkLst>
            <pc:docMk/>
            <pc:sldMk cId="2078868782" sldId="315"/>
            <ac:spMk id="19" creationId="{19A60353-BA50-9689-C4A2-2DEC6A45B26A}"/>
          </ac:spMkLst>
        </pc:spChg>
        <pc:spChg chg="add del mod">
          <ac:chgData name="高階 志文" userId="cb4ba3c9f5d7561c" providerId="LiveId" clId="{1F275048-9743-406B-A6CF-435FFA1933BC}" dt="2023-05-22T11:50:45.390" v="377" actId="478"/>
          <ac:spMkLst>
            <pc:docMk/>
            <pc:sldMk cId="2078868782" sldId="315"/>
            <ac:spMk id="20" creationId="{552C2A67-D7F1-AF4E-6F86-BF765AA04111}"/>
          </ac:spMkLst>
        </pc:spChg>
        <pc:spChg chg="add del mod">
          <ac:chgData name="高階 志文" userId="cb4ba3c9f5d7561c" providerId="LiveId" clId="{1F275048-9743-406B-A6CF-435FFA1933BC}" dt="2023-05-22T11:50:48.104" v="380" actId="478"/>
          <ac:spMkLst>
            <pc:docMk/>
            <pc:sldMk cId="2078868782" sldId="315"/>
            <ac:spMk id="24" creationId="{ADFA5A1C-F94C-CFD4-6463-197383E3A835}"/>
          </ac:spMkLst>
        </pc:spChg>
        <pc:spChg chg="add del mod">
          <ac:chgData name="高階 志文" userId="cb4ba3c9f5d7561c" providerId="LiveId" clId="{1F275048-9743-406B-A6CF-435FFA1933BC}" dt="2023-05-22T11:50:45.390" v="377" actId="478"/>
          <ac:spMkLst>
            <pc:docMk/>
            <pc:sldMk cId="2078868782" sldId="315"/>
            <ac:spMk id="25" creationId="{8C649584-6369-9A67-CFDD-C8B3A0B99EC6}"/>
          </ac:spMkLst>
        </pc:spChg>
        <pc:spChg chg="add del mod">
          <ac:chgData name="高階 志文" userId="cb4ba3c9f5d7561c" providerId="LiveId" clId="{1F275048-9743-406B-A6CF-435FFA1933BC}" dt="2023-05-22T11:50:45.390" v="377" actId="478"/>
          <ac:spMkLst>
            <pc:docMk/>
            <pc:sldMk cId="2078868782" sldId="315"/>
            <ac:spMk id="26" creationId="{07220AA4-A5F9-9370-9FEB-88EDF4C25968}"/>
          </ac:spMkLst>
        </pc:spChg>
        <pc:spChg chg="del">
          <ac:chgData name="高階 志文" userId="cb4ba3c9f5d7561c" providerId="LiveId" clId="{1F275048-9743-406B-A6CF-435FFA1933BC}" dt="2023-05-22T11:48:21.135" v="325" actId="478"/>
          <ac:spMkLst>
            <pc:docMk/>
            <pc:sldMk cId="2078868782" sldId="315"/>
            <ac:spMk id="27" creationId="{417169E8-D9E7-CFA3-C91E-0510BDB3F733}"/>
          </ac:spMkLst>
        </pc:spChg>
        <pc:spChg chg="del">
          <ac:chgData name="高階 志文" userId="cb4ba3c9f5d7561c" providerId="LiveId" clId="{1F275048-9743-406B-A6CF-435FFA1933BC}" dt="2023-05-22T11:48:18.725" v="324" actId="478"/>
          <ac:spMkLst>
            <pc:docMk/>
            <pc:sldMk cId="2078868782" sldId="315"/>
            <ac:spMk id="28" creationId="{DE521966-DC52-E014-2F2B-70252987A573}"/>
          </ac:spMkLst>
        </pc:spChg>
        <pc:spChg chg="del">
          <ac:chgData name="高階 志文" userId="cb4ba3c9f5d7561c" providerId="LiveId" clId="{1F275048-9743-406B-A6CF-435FFA1933BC}" dt="2023-05-22T11:48:18.725" v="324" actId="478"/>
          <ac:spMkLst>
            <pc:docMk/>
            <pc:sldMk cId="2078868782" sldId="315"/>
            <ac:spMk id="29" creationId="{59184A87-8CC1-75A4-EFAA-0783CFE91DE1}"/>
          </ac:spMkLst>
        </pc:spChg>
        <pc:spChg chg="add mod">
          <ac:chgData name="高階 志文" userId="cb4ba3c9f5d7561c" providerId="LiveId" clId="{1F275048-9743-406B-A6CF-435FFA1933BC}" dt="2023-05-22T11:50:22.832" v="376" actId="20577"/>
          <ac:spMkLst>
            <pc:docMk/>
            <pc:sldMk cId="2078868782" sldId="315"/>
            <ac:spMk id="30" creationId="{1438088E-9401-DDAF-E006-D81198ED4CB8}"/>
          </ac:spMkLst>
        </pc:spChg>
        <pc:spChg chg="mod">
          <ac:chgData name="高階 志文" userId="cb4ba3c9f5d7561c" providerId="LiveId" clId="{1F275048-9743-406B-A6CF-435FFA1933BC}" dt="2023-05-22T11:49:24.943" v="326"/>
          <ac:spMkLst>
            <pc:docMk/>
            <pc:sldMk cId="2078868782" sldId="315"/>
            <ac:spMk id="32" creationId="{90AD1FA2-4EDC-F679-7D08-90FE3E3D341D}"/>
          </ac:spMkLst>
        </pc:spChg>
        <pc:spChg chg="mod">
          <ac:chgData name="高階 志文" userId="cb4ba3c9f5d7561c" providerId="LiveId" clId="{1F275048-9743-406B-A6CF-435FFA1933BC}" dt="2023-05-22T11:49:24.943" v="326"/>
          <ac:spMkLst>
            <pc:docMk/>
            <pc:sldMk cId="2078868782" sldId="315"/>
            <ac:spMk id="33" creationId="{E14A8862-209D-3EBC-191A-71FFC64F47FC}"/>
          </ac:spMkLst>
        </pc:spChg>
        <pc:spChg chg="mod">
          <ac:chgData name="高階 志文" userId="cb4ba3c9f5d7561c" providerId="LiveId" clId="{1F275048-9743-406B-A6CF-435FFA1933BC}" dt="2023-05-22T11:49:24.943" v="326"/>
          <ac:spMkLst>
            <pc:docMk/>
            <pc:sldMk cId="2078868782" sldId="315"/>
            <ac:spMk id="36" creationId="{5B86FCC8-BCE9-B6B2-8DD3-E7E6A2ADF56D}"/>
          </ac:spMkLst>
        </pc:spChg>
        <pc:spChg chg="mod">
          <ac:chgData name="高階 志文" userId="cb4ba3c9f5d7561c" providerId="LiveId" clId="{1F275048-9743-406B-A6CF-435FFA1933BC}" dt="2023-05-22T11:49:24.943" v="326"/>
          <ac:spMkLst>
            <pc:docMk/>
            <pc:sldMk cId="2078868782" sldId="315"/>
            <ac:spMk id="37" creationId="{C3E129B1-AE4E-2920-A2EC-D884AAF4CD6C}"/>
          </ac:spMkLst>
        </pc:spChg>
        <pc:spChg chg="add mod">
          <ac:chgData name="高階 志文" userId="cb4ba3c9f5d7561c" providerId="LiveId" clId="{1F275048-9743-406B-A6CF-435FFA1933BC}" dt="2023-05-22T11:52:43.345" v="424" actId="14100"/>
          <ac:spMkLst>
            <pc:docMk/>
            <pc:sldMk cId="2078868782" sldId="315"/>
            <ac:spMk id="39" creationId="{1BA9FD9B-C376-2DB2-A340-4A91C715640D}"/>
          </ac:spMkLst>
        </pc:spChg>
        <pc:spChg chg="add del mod">
          <ac:chgData name="高階 志文" userId="cb4ba3c9f5d7561c" providerId="LiveId" clId="{1F275048-9743-406B-A6CF-435FFA1933BC}" dt="2023-05-22T11:50:45.390" v="377" actId="478"/>
          <ac:spMkLst>
            <pc:docMk/>
            <pc:sldMk cId="2078868782" sldId="315"/>
            <ac:spMk id="40" creationId="{4D9C3F4D-A9CF-1398-1956-AEF06E5E4EE7}"/>
          </ac:spMkLst>
        </pc:spChg>
        <pc:spChg chg="add del mod">
          <ac:chgData name="高階 志文" userId="cb4ba3c9f5d7561c" providerId="LiveId" clId="{1F275048-9743-406B-A6CF-435FFA1933BC}" dt="2023-05-22T11:50:45.390" v="377" actId="478"/>
          <ac:spMkLst>
            <pc:docMk/>
            <pc:sldMk cId="2078868782" sldId="315"/>
            <ac:spMk id="41" creationId="{AF0816BC-E894-532F-00FB-3271753CC2C8}"/>
          </ac:spMkLst>
        </pc:spChg>
        <pc:spChg chg="add del mod">
          <ac:chgData name="高階 志文" userId="cb4ba3c9f5d7561c" providerId="LiveId" clId="{1F275048-9743-406B-A6CF-435FFA1933BC}" dt="2023-05-22T11:50:45.390" v="377" actId="478"/>
          <ac:spMkLst>
            <pc:docMk/>
            <pc:sldMk cId="2078868782" sldId="315"/>
            <ac:spMk id="42" creationId="{2CF8AF1F-A0D2-75A4-8B36-9DCE4EAB2EC8}"/>
          </ac:spMkLst>
        </pc:spChg>
        <pc:spChg chg="add del mod">
          <ac:chgData name="高階 志文" userId="cb4ba3c9f5d7561c" providerId="LiveId" clId="{1F275048-9743-406B-A6CF-435FFA1933BC}" dt="2023-05-22T11:50:55.313" v="387" actId="478"/>
          <ac:spMkLst>
            <pc:docMk/>
            <pc:sldMk cId="2078868782" sldId="315"/>
            <ac:spMk id="43" creationId="{FF806B51-7789-6A75-C6F9-BFDC4E8AB801}"/>
          </ac:spMkLst>
        </pc:spChg>
        <pc:spChg chg="del">
          <ac:chgData name="高階 志文" userId="cb4ba3c9f5d7561c" providerId="LiveId" clId="{1F275048-9743-406B-A6CF-435FFA1933BC}" dt="2023-05-22T11:48:18.725" v="324" actId="478"/>
          <ac:spMkLst>
            <pc:docMk/>
            <pc:sldMk cId="2078868782" sldId="315"/>
            <ac:spMk id="47" creationId="{DDB12EB1-8A16-F2FF-24DD-4D9FADC94F89}"/>
          </ac:spMkLst>
        </pc:spChg>
        <pc:spChg chg="add del mod">
          <ac:chgData name="高階 志文" userId="cb4ba3c9f5d7561c" providerId="LiveId" clId="{1F275048-9743-406B-A6CF-435FFA1933BC}" dt="2023-05-22T11:51:07.419" v="390" actId="478"/>
          <ac:spMkLst>
            <pc:docMk/>
            <pc:sldMk cId="2078868782" sldId="315"/>
            <ac:spMk id="48" creationId="{80F2D45B-ABDE-2D6C-27D6-9C4F177F901E}"/>
          </ac:spMkLst>
        </pc:spChg>
        <pc:spChg chg="add del mod">
          <ac:chgData name="高階 志文" userId="cb4ba3c9f5d7561c" providerId="LiveId" clId="{1F275048-9743-406B-A6CF-435FFA1933BC}" dt="2023-05-22T11:51:12.454" v="395" actId="478"/>
          <ac:spMkLst>
            <pc:docMk/>
            <pc:sldMk cId="2078868782" sldId="315"/>
            <ac:spMk id="49" creationId="{31C3E170-7F54-2778-6FCA-561041C5801A}"/>
          </ac:spMkLst>
        </pc:spChg>
        <pc:spChg chg="del">
          <ac:chgData name="高階 志文" userId="cb4ba3c9f5d7561c" providerId="LiveId" clId="{1F275048-9743-406B-A6CF-435FFA1933BC}" dt="2023-05-22T11:48:18.725" v="324" actId="478"/>
          <ac:spMkLst>
            <pc:docMk/>
            <pc:sldMk cId="2078868782" sldId="315"/>
            <ac:spMk id="51" creationId="{971954D9-3567-F090-08F2-0BB37F86E5E9}"/>
          </ac:spMkLst>
        </pc:spChg>
        <pc:spChg chg="add del mod">
          <ac:chgData name="高階 志文" userId="cb4ba3c9f5d7561c" providerId="LiveId" clId="{1F275048-9743-406B-A6CF-435FFA1933BC}" dt="2023-05-22T11:50:45.390" v="377" actId="478"/>
          <ac:spMkLst>
            <pc:docMk/>
            <pc:sldMk cId="2078868782" sldId="315"/>
            <ac:spMk id="57" creationId="{4B900133-53BA-5B43-D619-C259507DA690}"/>
          </ac:spMkLst>
        </pc:spChg>
        <pc:spChg chg="add del mod">
          <ac:chgData name="高階 志文" userId="cb4ba3c9f5d7561c" providerId="LiveId" clId="{1F275048-9743-406B-A6CF-435FFA1933BC}" dt="2023-05-22T11:50:54.166" v="386" actId="478"/>
          <ac:spMkLst>
            <pc:docMk/>
            <pc:sldMk cId="2078868782" sldId="315"/>
            <ac:spMk id="59" creationId="{7A849D9D-C409-8D1D-DAF1-AE06566D4634}"/>
          </ac:spMkLst>
        </pc:spChg>
        <pc:spChg chg="add del mod">
          <ac:chgData name="高階 志文" userId="cb4ba3c9f5d7561c" providerId="LiveId" clId="{1F275048-9743-406B-A6CF-435FFA1933BC}" dt="2023-05-22T11:50:45.390" v="377" actId="478"/>
          <ac:spMkLst>
            <pc:docMk/>
            <pc:sldMk cId="2078868782" sldId="315"/>
            <ac:spMk id="63" creationId="{89AE6373-BEC6-AE8C-A0FE-8BC47352E900}"/>
          </ac:spMkLst>
        </pc:spChg>
        <pc:spChg chg="add del mod">
          <ac:chgData name="高階 志文" userId="cb4ba3c9f5d7561c" providerId="LiveId" clId="{1F275048-9743-406B-A6CF-435FFA1933BC}" dt="2023-05-22T11:50:45.390" v="377" actId="478"/>
          <ac:spMkLst>
            <pc:docMk/>
            <pc:sldMk cId="2078868782" sldId="315"/>
            <ac:spMk id="64" creationId="{097DC5C3-DC69-15C3-43E4-56EF2FCE6564}"/>
          </ac:spMkLst>
        </pc:spChg>
        <pc:spChg chg="mod">
          <ac:chgData name="高階 志文" userId="cb4ba3c9f5d7561c" providerId="LiveId" clId="{1F275048-9743-406B-A6CF-435FFA1933BC}" dt="2023-05-22T11:49:24.943" v="326"/>
          <ac:spMkLst>
            <pc:docMk/>
            <pc:sldMk cId="2078868782" sldId="315"/>
            <ac:spMk id="71" creationId="{5EB30B8B-F6F3-A588-480A-C0FCDE8984FE}"/>
          </ac:spMkLst>
        </pc:spChg>
        <pc:spChg chg="mod">
          <ac:chgData name="高階 志文" userId="cb4ba3c9f5d7561c" providerId="LiveId" clId="{1F275048-9743-406B-A6CF-435FFA1933BC}" dt="2023-05-22T11:49:24.943" v="326"/>
          <ac:spMkLst>
            <pc:docMk/>
            <pc:sldMk cId="2078868782" sldId="315"/>
            <ac:spMk id="72" creationId="{3AAA2A39-FA70-DBB7-75A7-3E90882579B6}"/>
          </ac:spMkLst>
        </pc:spChg>
        <pc:spChg chg="mod">
          <ac:chgData name="高階 志文" userId="cb4ba3c9f5d7561c" providerId="LiveId" clId="{1F275048-9743-406B-A6CF-435FFA1933BC}" dt="2023-05-22T11:49:24.943" v="326"/>
          <ac:spMkLst>
            <pc:docMk/>
            <pc:sldMk cId="2078868782" sldId="315"/>
            <ac:spMk id="73" creationId="{F8EB29AE-4543-5BBE-EB95-E331AB62E331}"/>
          </ac:spMkLst>
        </pc:spChg>
        <pc:spChg chg="mod">
          <ac:chgData name="高階 志文" userId="cb4ba3c9f5d7561c" providerId="LiveId" clId="{1F275048-9743-406B-A6CF-435FFA1933BC}" dt="2023-05-22T11:49:24.943" v="326"/>
          <ac:spMkLst>
            <pc:docMk/>
            <pc:sldMk cId="2078868782" sldId="315"/>
            <ac:spMk id="74" creationId="{D746439E-E010-065D-F10C-50D250560C74}"/>
          </ac:spMkLst>
        </pc:spChg>
        <pc:spChg chg="mod">
          <ac:chgData name="高階 志文" userId="cb4ba3c9f5d7561c" providerId="LiveId" clId="{1F275048-9743-406B-A6CF-435FFA1933BC}" dt="2023-05-22T11:49:24.943" v="326"/>
          <ac:spMkLst>
            <pc:docMk/>
            <pc:sldMk cId="2078868782" sldId="315"/>
            <ac:spMk id="78" creationId="{8229FC6C-BA31-0E59-BFFD-3CD9AD3B90B3}"/>
          </ac:spMkLst>
        </pc:spChg>
        <pc:spChg chg="mod">
          <ac:chgData name="高階 志文" userId="cb4ba3c9f5d7561c" providerId="LiveId" clId="{1F275048-9743-406B-A6CF-435FFA1933BC}" dt="2023-05-22T11:49:24.943" v="326"/>
          <ac:spMkLst>
            <pc:docMk/>
            <pc:sldMk cId="2078868782" sldId="315"/>
            <ac:spMk id="79" creationId="{3CC9FA04-8DD5-6FA2-9B61-CFF561AC0284}"/>
          </ac:spMkLst>
        </pc:spChg>
        <pc:spChg chg="mod">
          <ac:chgData name="高階 志文" userId="cb4ba3c9f5d7561c" providerId="LiveId" clId="{1F275048-9743-406B-A6CF-435FFA1933BC}" dt="2023-05-22T11:49:24.943" v="326"/>
          <ac:spMkLst>
            <pc:docMk/>
            <pc:sldMk cId="2078868782" sldId="315"/>
            <ac:spMk id="80" creationId="{186F476B-0DBA-8B81-FFE5-65A0A8BC432A}"/>
          </ac:spMkLst>
        </pc:spChg>
        <pc:spChg chg="mod">
          <ac:chgData name="高階 志文" userId="cb4ba3c9f5d7561c" providerId="LiveId" clId="{1F275048-9743-406B-A6CF-435FFA1933BC}" dt="2023-05-22T11:49:24.943" v="326"/>
          <ac:spMkLst>
            <pc:docMk/>
            <pc:sldMk cId="2078868782" sldId="315"/>
            <ac:spMk id="81" creationId="{1276B778-4F2E-ECF5-E273-FB1036BBFFF4}"/>
          </ac:spMkLst>
        </pc:spChg>
        <pc:spChg chg="add del mod">
          <ac:chgData name="高階 志文" userId="cb4ba3c9f5d7561c" providerId="LiveId" clId="{1F275048-9743-406B-A6CF-435FFA1933BC}" dt="2023-05-22T11:50:45.390" v="377" actId="478"/>
          <ac:spMkLst>
            <pc:docMk/>
            <pc:sldMk cId="2078868782" sldId="315"/>
            <ac:spMk id="90" creationId="{9949441A-E5EF-D53F-B6BB-93DC4727FE15}"/>
          </ac:spMkLst>
        </pc:spChg>
        <pc:spChg chg="add del mod">
          <ac:chgData name="高階 志文" userId="cb4ba3c9f5d7561c" providerId="LiveId" clId="{1F275048-9743-406B-A6CF-435FFA1933BC}" dt="2023-05-22T11:50:56.258" v="388" actId="478"/>
          <ac:spMkLst>
            <pc:docMk/>
            <pc:sldMk cId="2078868782" sldId="315"/>
            <ac:spMk id="95" creationId="{B87958EF-7ED1-CE54-6208-5CF909241D7E}"/>
          </ac:spMkLst>
        </pc:spChg>
        <pc:spChg chg="add del mod">
          <ac:chgData name="高階 志文" userId="cb4ba3c9f5d7561c" providerId="LiveId" clId="{1F275048-9743-406B-A6CF-435FFA1933BC}" dt="2023-05-22T11:50:45.390" v="377" actId="478"/>
          <ac:spMkLst>
            <pc:docMk/>
            <pc:sldMk cId="2078868782" sldId="315"/>
            <ac:spMk id="103" creationId="{B49999A4-AB4C-E41F-9B07-A14FAD9B8E27}"/>
          </ac:spMkLst>
        </pc:spChg>
        <pc:spChg chg="add mod">
          <ac:chgData name="高階 志文" userId="cb4ba3c9f5d7561c" providerId="LiveId" clId="{1F275048-9743-406B-A6CF-435FFA1933BC}" dt="2023-05-22T11:52:30.722" v="421" actId="408"/>
          <ac:spMkLst>
            <pc:docMk/>
            <pc:sldMk cId="2078868782" sldId="315"/>
            <ac:spMk id="104" creationId="{3E3138A4-9398-D30F-D57D-09B8A593D0B4}"/>
          </ac:spMkLst>
        </pc:spChg>
        <pc:spChg chg="add mod">
          <ac:chgData name="高階 志文" userId="cb4ba3c9f5d7561c" providerId="LiveId" clId="{1F275048-9743-406B-A6CF-435FFA1933BC}" dt="2023-05-22T11:53:46.989" v="461"/>
          <ac:spMkLst>
            <pc:docMk/>
            <pc:sldMk cId="2078868782" sldId="315"/>
            <ac:spMk id="105" creationId="{F5014CE2-1DFD-3E46-0F71-7A8E170C9CFB}"/>
          </ac:spMkLst>
        </pc:spChg>
        <pc:spChg chg="add del mod">
          <ac:chgData name="高階 志文" userId="cb4ba3c9f5d7561c" providerId="LiveId" clId="{1F275048-9743-406B-A6CF-435FFA1933BC}" dt="2023-05-22T11:56:46.090" v="534" actId="478"/>
          <ac:spMkLst>
            <pc:docMk/>
            <pc:sldMk cId="2078868782" sldId="315"/>
            <ac:spMk id="106" creationId="{1D1AC614-04F5-F24A-1A3B-BFA992EEDA85}"/>
          </ac:spMkLst>
        </pc:spChg>
        <pc:spChg chg="add del mod">
          <ac:chgData name="高階 志文" userId="cb4ba3c9f5d7561c" providerId="LiveId" clId="{1F275048-9743-406B-A6CF-435FFA1933BC}" dt="2023-05-22T11:52:57.611" v="427" actId="478"/>
          <ac:spMkLst>
            <pc:docMk/>
            <pc:sldMk cId="2078868782" sldId="315"/>
            <ac:spMk id="107" creationId="{23965C27-B353-02C9-6F5E-DDFCE344166F}"/>
          </ac:spMkLst>
        </pc:spChg>
        <pc:spChg chg="add mod">
          <ac:chgData name="高階 志文" userId="cb4ba3c9f5d7561c" providerId="LiveId" clId="{1F275048-9743-406B-A6CF-435FFA1933BC}" dt="2023-05-22T11:52:30.722" v="421" actId="408"/>
          <ac:spMkLst>
            <pc:docMk/>
            <pc:sldMk cId="2078868782" sldId="315"/>
            <ac:spMk id="111" creationId="{8ACECD97-47B4-1940-26C8-0D2E60F799B7}"/>
          </ac:spMkLst>
        </pc:spChg>
        <pc:spChg chg="add mod">
          <ac:chgData name="高階 志文" userId="cb4ba3c9f5d7561c" providerId="LiveId" clId="{1F275048-9743-406B-A6CF-435FFA1933BC}" dt="2023-05-22T11:53:48.363" v="462"/>
          <ac:spMkLst>
            <pc:docMk/>
            <pc:sldMk cId="2078868782" sldId="315"/>
            <ac:spMk id="112" creationId="{48AC3521-F5CE-850C-394B-61543A2FDB2F}"/>
          </ac:spMkLst>
        </pc:spChg>
        <pc:spChg chg="add del mod">
          <ac:chgData name="高階 志文" userId="cb4ba3c9f5d7561c" providerId="LiveId" clId="{1F275048-9743-406B-A6CF-435FFA1933BC}" dt="2023-05-22T11:56:46.090" v="534" actId="478"/>
          <ac:spMkLst>
            <pc:docMk/>
            <pc:sldMk cId="2078868782" sldId="315"/>
            <ac:spMk id="113" creationId="{13EB2B53-2071-4ACA-B000-11C3971E2DAC}"/>
          </ac:spMkLst>
        </pc:spChg>
        <pc:spChg chg="add del mod">
          <ac:chgData name="高階 志文" userId="cb4ba3c9f5d7561c" providerId="LiveId" clId="{1F275048-9743-406B-A6CF-435FFA1933BC}" dt="2023-05-22T11:52:59.685" v="428" actId="478"/>
          <ac:spMkLst>
            <pc:docMk/>
            <pc:sldMk cId="2078868782" sldId="315"/>
            <ac:spMk id="114" creationId="{8DA137C0-BBAC-04D5-0E5B-DB2736A3E1B2}"/>
          </ac:spMkLst>
        </pc:spChg>
        <pc:spChg chg="add mod">
          <ac:chgData name="高階 志文" userId="cb4ba3c9f5d7561c" providerId="LiveId" clId="{1F275048-9743-406B-A6CF-435FFA1933BC}" dt="2023-05-22T11:52:15.774" v="420" actId="1076"/>
          <ac:spMkLst>
            <pc:docMk/>
            <pc:sldMk cId="2078868782" sldId="315"/>
            <ac:spMk id="118" creationId="{2B2FB9CC-E0B3-58E9-060C-322D1941AE13}"/>
          </ac:spMkLst>
        </pc:spChg>
        <pc:spChg chg="add mod">
          <ac:chgData name="高階 志文" userId="cb4ba3c9f5d7561c" providerId="LiveId" clId="{1F275048-9743-406B-A6CF-435FFA1933BC}" dt="2023-05-22T11:53:51.693" v="464"/>
          <ac:spMkLst>
            <pc:docMk/>
            <pc:sldMk cId="2078868782" sldId="315"/>
            <ac:spMk id="119" creationId="{127A82C6-2702-14C9-AB3D-4CA9B0EA8C26}"/>
          </ac:spMkLst>
        </pc:spChg>
        <pc:spChg chg="add del mod">
          <ac:chgData name="高階 志文" userId="cb4ba3c9f5d7561c" providerId="LiveId" clId="{1F275048-9743-406B-A6CF-435FFA1933BC}" dt="2023-05-22T11:56:46.090" v="534" actId="478"/>
          <ac:spMkLst>
            <pc:docMk/>
            <pc:sldMk cId="2078868782" sldId="315"/>
            <ac:spMk id="120" creationId="{48796072-C8DD-77C1-3341-47277F7473C2}"/>
          </ac:spMkLst>
        </pc:spChg>
        <pc:spChg chg="add del mod">
          <ac:chgData name="高階 志文" userId="cb4ba3c9f5d7561c" providerId="LiveId" clId="{1F275048-9743-406B-A6CF-435FFA1933BC}" dt="2023-05-22T11:51:57.091" v="415" actId="478"/>
          <ac:spMkLst>
            <pc:docMk/>
            <pc:sldMk cId="2078868782" sldId="315"/>
            <ac:spMk id="121" creationId="{C1370749-D094-157E-0B3B-283601956B96}"/>
          </ac:spMkLst>
        </pc:spChg>
        <pc:spChg chg="add mod">
          <ac:chgData name="高階 志文" userId="cb4ba3c9f5d7561c" providerId="LiveId" clId="{1F275048-9743-406B-A6CF-435FFA1933BC}" dt="2023-05-22T11:53:11.959" v="431" actId="571"/>
          <ac:spMkLst>
            <pc:docMk/>
            <pc:sldMk cId="2078868782" sldId="315"/>
            <ac:spMk id="125" creationId="{C32129AE-0BE3-D5AB-8811-91A3A13B2352}"/>
          </ac:spMkLst>
        </pc:spChg>
        <pc:spChg chg="add mod">
          <ac:chgData name="高階 志文" userId="cb4ba3c9f5d7561c" providerId="LiveId" clId="{1F275048-9743-406B-A6CF-435FFA1933BC}" dt="2023-05-22T11:57:15.096" v="538" actId="1076"/>
          <ac:spMkLst>
            <pc:docMk/>
            <pc:sldMk cId="2078868782" sldId="315"/>
            <ac:spMk id="126" creationId="{4DB99FEA-3773-2997-D34D-E4FBA01DF057}"/>
          </ac:spMkLst>
        </pc:spChg>
        <pc:spChg chg="mod">
          <ac:chgData name="高階 志文" userId="cb4ba3c9f5d7561c" providerId="LiveId" clId="{1F275048-9743-406B-A6CF-435FFA1933BC}" dt="2023-05-22T11:54:23.086" v="467"/>
          <ac:spMkLst>
            <pc:docMk/>
            <pc:sldMk cId="2078868782" sldId="315"/>
            <ac:spMk id="128" creationId="{5AA89D58-9CE9-723A-D03D-B17C737FAFE3}"/>
          </ac:spMkLst>
        </pc:spChg>
        <pc:spChg chg="mod">
          <ac:chgData name="高階 志文" userId="cb4ba3c9f5d7561c" providerId="LiveId" clId="{1F275048-9743-406B-A6CF-435FFA1933BC}" dt="2023-05-22T11:54:23.086" v="467"/>
          <ac:spMkLst>
            <pc:docMk/>
            <pc:sldMk cId="2078868782" sldId="315"/>
            <ac:spMk id="129" creationId="{776D800B-6EDE-93FE-7A44-CAF144F3D17B}"/>
          </ac:spMkLst>
        </pc:spChg>
        <pc:spChg chg="add mod">
          <ac:chgData name="高階 志文" userId="cb4ba3c9f5d7561c" providerId="LiveId" clId="{1F275048-9743-406B-A6CF-435FFA1933BC}" dt="2023-05-22T11:57:47.324" v="542" actId="115"/>
          <ac:spMkLst>
            <pc:docMk/>
            <pc:sldMk cId="2078868782" sldId="315"/>
            <ac:spMk id="133" creationId="{9283EABE-E6BB-8AC2-0425-09CD51512CD2}"/>
          </ac:spMkLst>
        </pc:spChg>
        <pc:spChg chg="add mod">
          <ac:chgData name="高階 志文" userId="cb4ba3c9f5d7561c" providerId="LiveId" clId="{1F275048-9743-406B-A6CF-435FFA1933BC}" dt="2023-05-22T11:58:17.491" v="551" actId="20577"/>
          <ac:spMkLst>
            <pc:docMk/>
            <pc:sldMk cId="2078868782" sldId="315"/>
            <ac:spMk id="135" creationId="{1CCC144E-A87A-BAED-5DD0-440D721E46B2}"/>
          </ac:spMkLst>
        </pc:spChg>
        <pc:spChg chg="add mod">
          <ac:chgData name="高階 志文" userId="cb4ba3c9f5d7561c" providerId="LiveId" clId="{1F275048-9743-406B-A6CF-435FFA1933BC}" dt="2023-05-22T11:58:21.352" v="553" actId="20577"/>
          <ac:spMkLst>
            <pc:docMk/>
            <pc:sldMk cId="2078868782" sldId="315"/>
            <ac:spMk id="138" creationId="{37EF3FDD-E1EF-5AC2-A5C1-3D26EDD0E44A}"/>
          </ac:spMkLst>
        </pc:spChg>
        <pc:spChg chg="add mod">
          <ac:chgData name="高階 志文" userId="cb4ba3c9f5d7561c" providerId="LiveId" clId="{1F275048-9743-406B-A6CF-435FFA1933BC}" dt="2023-05-22T11:58:24.918" v="555" actId="20577"/>
          <ac:spMkLst>
            <pc:docMk/>
            <pc:sldMk cId="2078868782" sldId="315"/>
            <ac:spMk id="139" creationId="{BC6B5998-705D-773D-A5AB-EDD3BC2129BF}"/>
          </ac:spMkLst>
        </pc:spChg>
        <pc:spChg chg="add mod">
          <ac:chgData name="高階 志文" userId="cb4ba3c9f5d7561c" providerId="LiveId" clId="{1F275048-9743-406B-A6CF-435FFA1933BC}" dt="2023-05-22T11:58:27.688" v="557" actId="20577"/>
          <ac:spMkLst>
            <pc:docMk/>
            <pc:sldMk cId="2078868782" sldId="315"/>
            <ac:spMk id="142" creationId="{A0E1383E-5478-B9F0-E99B-482B83701C37}"/>
          </ac:spMkLst>
        </pc:spChg>
        <pc:spChg chg="add mod">
          <ac:chgData name="高階 志文" userId="cb4ba3c9f5d7561c" providerId="LiveId" clId="{1F275048-9743-406B-A6CF-435FFA1933BC}" dt="2023-05-22T11:58:32.664" v="559" actId="20577"/>
          <ac:spMkLst>
            <pc:docMk/>
            <pc:sldMk cId="2078868782" sldId="315"/>
            <ac:spMk id="143" creationId="{498DDFF6-A91C-C279-8014-53413BDA68C0}"/>
          </ac:spMkLst>
        </pc:spChg>
        <pc:spChg chg="add mod">
          <ac:chgData name="高階 志文" userId="cb4ba3c9f5d7561c" providerId="LiveId" clId="{1F275048-9743-406B-A6CF-435FFA1933BC}" dt="2023-05-22T11:58:35.384" v="561" actId="20577"/>
          <ac:spMkLst>
            <pc:docMk/>
            <pc:sldMk cId="2078868782" sldId="315"/>
            <ac:spMk id="146" creationId="{8C530726-7B45-D0B8-6B64-0F216E13DC66}"/>
          </ac:spMkLst>
        </pc:spChg>
        <pc:grpChg chg="add del mod">
          <ac:chgData name="高階 志文" userId="cb4ba3c9f5d7561c" providerId="LiveId" clId="{1F275048-9743-406B-A6CF-435FFA1933BC}" dt="2023-05-22T11:50:45.390" v="377" actId="478"/>
          <ac:grpSpMkLst>
            <pc:docMk/>
            <pc:sldMk cId="2078868782" sldId="315"/>
            <ac:grpSpMk id="21" creationId="{1255C177-2C8C-3E93-9153-896BD2AA091F}"/>
          </ac:grpSpMkLst>
        </pc:grpChg>
        <pc:grpChg chg="add del mod">
          <ac:chgData name="高階 志文" userId="cb4ba3c9f5d7561c" providerId="LiveId" clId="{1F275048-9743-406B-A6CF-435FFA1933BC}" dt="2023-05-22T11:50:45.390" v="377" actId="478"/>
          <ac:grpSpMkLst>
            <pc:docMk/>
            <pc:sldMk cId="2078868782" sldId="315"/>
            <ac:grpSpMk id="31" creationId="{3DDA6892-C474-D402-F297-6868F0E38EFF}"/>
          </ac:grpSpMkLst>
        </pc:grpChg>
        <pc:grpChg chg="add del mod">
          <ac:chgData name="高階 志文" userId="cb4ba3c9f5d7561c" providerId="LiveId" clId="{1F275048-9743-406B-A6CF-435FFA1933BC}" dt="2023-05-22T11:50:45.390" v="377" actId="478"/>
          <ac:grpSpMkLst>
            <pc:docMk/>
            <pc:sldMk cId="2078868782" sldId="315"/>
            <ac:grpSpMk id="35" creationId="{725FF972-CA16-E23D-9651-D3D8C849622A}"/>
          </ac:grpSpMkLst>
        </pc:grpChg>
        <pc:grpChg chg="add del mod">
          <ac:chgData name="高階 志文" userId="cb4ba3c9f5d7561c" providerId="LiveId" clId="{1F275048-9743-406B-A6CF-435FFA1933BC}" dt="2023-05-22T11:50:53.092" v="385" actId="478"/>
          <ac:grpSpMkLst>
            <pc:docMk/>
            <pc:sldMk cId="2078868782" sldId="315"/>
            <ac:grpSpMk id="68" creationId="{61676D83-C7D7-F8E0-08E4-2AC41E35DF49}"/>
          </ac:grpSpMkLst>
        </pc:grpChg>
        <pc:grpChg chg="mod">
          <ac:chgData name="高階 志文" userId="cb4ba3c9f5d7561c" providerId="LiveId" clId="{1F275048-9743-406B-A6CF-435FFA1933BC}" dt="2023-05-22T11:49:24.943" v="326"/>
          <ac:grpSpMkLst>
            <pc:docMk/>
            <pc:sldMk cId="2078868782" sldId="315"/>
            <ac:grpSpMk id="69" creationId="{2C2BAAD3-E936-D64A-0798-2832DA204446}"/>
          </ac:grpSpMkLst>
        </pc:grpChg>
        <pc:grpChg chg="mod">
          <ac:chgData name="高階 志文" userId="cb4ba3c9f5d7561c" providerId="LiveId" clId="{1F275048-9743-406B-A6CF-435FFA1933BC}" dt="2023-05-22T11:49:24.943" v="326"/>
          <ac:grpSpMkLst>
            <pc:docMk/>
            <pc:sldMk cId="2078868782" sldId="315"/>
            <ac:grpSpMk id="70" creationId="{782F2601-CE67-3404-7752-01D39F2BA14A}"/>
          </ac:grpSpMkLst>
        </pc:grpChg>
        <pc:grpChg chg="add del mod">
          <ac:chgData name="高階 志文" userId="cb4ba3c9f5d7561c" providerId="LiveId" clId="{1F275048-9743-406B-A6CF-435FFA1933BC}" dt="2023-05-22T11:50:51.875" v="384" actId="478"/>
          <ac:grpSpMkLst>
            <pc:docMk/>
            <pc:sldMk cId="2078868782" sldId="315"/>
            <ac:grpSpMk id="75" creationId="{90C74165-4C7C-AC71-7BAE-8AC06C31B73B}"/>
          </ac:grpSpMkLst>
        </pc:grpChg>
        <pc:grpChg chg="mod">
          <ac:chgData name="高階 志文" userId="cb4ba3c9f5d7561c" providerId="LiveId" clId="{1F275048-9743-406B-A6CF-435FFA1933BC}" dt="2023-05-22T11:49:24.943" v="326"/>
          <ac:grpSpMkLst>
            <pc:docMk/>
            <pc:sldMk cId="2078868782" sldId="315"/>
            <ac:grpSpMk id="76" creationId="{517C1E04-EB9C-F37E-0076-29D41B2A8482}"/>
          </ac:grpSpMkLst>
        </pc:grpChg>
        <pc:grpChg chg="mod">
          <ac:chgData name="高階 志文" userId="cb4ba3c9f5d7561c" providerId="LiveId" clId="{1F275048-9743-406B-A6CF-435FFA1933BC}" dt="2023-05-22T11:49:24.943" v="326"/>
          <ac:grpSpMkLst>
            <pc:docMk/>
            <pc:sldMk cId="2078868782" sldId="315"/>
            <ac:grpSpMk id="77" creationId="{561F0DCA-6B91-9B57-8583-7DEB7E5751FC}"/>
          </ac:grpSpMkLst>
        </pc:grpChg>
        <pc:grpChg chg="add del mod">
          <ac:chgData name="高階 志文" userId="cb4ba3c9f5d7561c" providerId="LiveId" clId="{1F275048-9743-406B-A6CF-435FFA1933BC}" dt="2023-05-22T11:54:27.136" v="470"/>
          <ac:grpSpMkLst>
            <pc:docMk/>
            <pc:sldMk cId="2078868782" sldId="315"/>
            <ac:grpSpMk id="127" creationId="{FA6741CD-B756-04B0-A478-B1F03919B3F7}"/>
          </ac:grpSpMkLst>
        </pc:grpChg>
        <pc:picChg chg="add del mod">
          <ac:chgData name="高階 志文" userId="cb4ba3c9f5d7561c" providerId="LiveId" clId="{1F275048-9743-406B-A6CF-435FFA1933BC}" dt="2023-05-22T11:50:45.390" v="377" actId="478"/>
          <ac:picMkLst>
            <pc:docMk/>
            <pc:sldMk cId="2078868782" sldId="315"/>
            <ac:picMk id="14" creationId="{B1EF373D-2047-402F-CC7F-48A3CD3628ED}"/>
          </ac:picMkLst>
        </pc:picChg>
        <pc:picChg chg="add del mod">
          <ac:chgData name="高階 志文" userId="cb4ba3c9f5d7561c" providerId="LiveId" clId="{1F275048-9743-406B-A6CF-435FFA1933BC}" dt="2023-05-22T11:50:45.390" v="377" actId="478"/>
          <ac:picMkLst>
            <pc:docMk/>
            <pc:sldMk cId="2078868782" sldId="315"/>
            <ac:picMk id="15" creationId="{906CCE22-04A4-E0E9-FF50-EA321A014F04}"/>
          </ac:picMkLst>
        </pc:picChg>
        <pc:picChg chg="mod">
          <ac:chgData name="高階 志文" userId="cb4ba3c9f5d7561c" providerId="LiveId" clId="{1F275048-9743-406B-A6CF-435FFA1933BC}" dt="2023-05-22T11:49:24.943" v="326"/>
          <ac:picMkLst>
            <pc:docMk/>
            <pc:sldMk cId="2078868782" sldId="315"/>
            <ac:picMk id="22" creationId="{AD9D8B7C-D93B-0DA2-EF49-F50B67FFCAB3}"/>
          </ac:picMkLst>
        </pc:picChg>
        <pc:picChg chg="mod">
          <ac:chgData name="高階 志文" userId="cb4ba3c9f5d7561c" providerId="LiveId" clId="{1F275048-9743-406B-A6CF-435FFA1933BC}" dt="2023-05-22T11:49:24.943" v="326"/>
          <ac:picMkLst>
            <pc:docMk/>
            <pc:sldMk cId="2078868782" sldId="315"/>
            <ac:picMk id="23" creationId="{BF992C52-062E-988C-AA5C-9BEFE9047955}"/>
          </ac:picMkLst>
        </pc:picChg>
        <pc:picChg chg="add del mod">
          <ac:chgData name="高階 志文" userId="cb4ba3c9f5d7561c" providerId="LiveId" clId="{1F275048-9743-406B-A6CF-435FFA1933BC}" dt="2023-05-22T11:50:45.390" v="377" actId="478"/>
          <ac:picMkLst>
            <pc:docMk/>
            <pc:sldMk cId="2078868782" sldId="315"/>
            <ac:picMk id="34" creationId="{48CBF687-2854-A0C2-7186-9BD138C9478E}"/>
          </ac:picMkLst>
        </pc:picChg>
        <pc:picChg chg="add del mod">
          <ac:chgData name="高階 志文" userId="cb4ba3c9f5d7561c" providerId="LiveId" clId="{1F275048-9743-406B-A6CF-435FFA1933BC}" dt="2023-05-22T11:50:45.390" v="377" actId="478"/>
          <ac:picMkLst>
            <pc:docMk/>
            <pc:sldMk cId="2078868782" sldId="315"/>
            <ac:picMk id="38" creationId="{39930756-E178-624D-7666-038E6CD0392D}"/>
          </ac:picMkLst>
        </pc:picChg>
        <pc:picChg chg="add del mod">
          <ac:chgData name="高階 志文" userId="cb4ba3c9f5d7561c" providerId="LiveId" clId="{1F275048-9743-406B-A6CF-435FFA1933BC}" dt="2023-05-22T11:51:51.565" v="413" actId="478"/>
          <ac:picMkLst>
            <pc:docMk/>
            <pc:sldMk cId="2078868782" sldId="315"/>
            <ac:picMk id="44" creationId="{6E075C68-E1D3-CA2F-728E-63C5C5A7F5C4}"/>
          </ac:picMkLst>
        </pc:picChg>
        <pc:picChg chg="add del mod">
          <ac:chgData name="高階 志文" userId="cb4ba3c9f5d7561c" providerId="LiveId" clId="{1F275048-9743-406B-A6CF-435FFA1933BC}" dt="2023-05-22T11:51:51.565" v="413" actId="478"/>
          <ac:picMkLst>
            <pc:docMk/>
            <pc:sldMk cId="2078868782" sldId="315"/>
            <ac:picMk id="45" creationId="{E558690F-A4C2-F23B-4B04-AF8D90B5E322}"/>
          </ac:picMkLst>
        </pc:picChg>
        <pc:picChg chg="add del mod">
          <ac:chgData name="高階 志文" userId="cb4ba3c9f5d7561c" providerId="LiveId" clId="{1F275048-9743-406B-A6CF-435FFA1933BC}" dt="2023-05-22T11:51:51.565" v="413" actId="478"/>
          <ac:picMkLst>
            <pc:docMk/>
            <pc:sldMk cId="2078868782" sldId="315"/>
            <ac:picMk id="46" creationId="{C2D99A74-E72C-471C-0435-632C300D4520}"/>
          </ac:picMkLst>
        </pc:picChg>
        <pc:picChg chg="add del mod">
          <ac:chgData name="高階 志文" userId="cb4ba3c9f5d7561c" providerId="LiveId" clId="{1F275048-9743-406B-A6CF-435FFA1933BC}" dt="2023-05-22T11:51:10.628" v="393" actId="478"/>
          <ac:picMkLst>
            <pc:docMk/>
            <pc:sldMk cId="2078868782" sldId="315"/>
            <ac:picMk id="50" creationId="{08851820-A3F3-89E5-84BF-6DAB7327BCA8}"/>
          </ac:picMkLst>
        </pc:picChg>
        <pc:picChg chg="add del mod">
          <ac:chgData name="高階 志文" userId="cb4ba3c9f5d7561c" providerId="LiveId" clId="{1F275048-9743-406B-A6CF-435FFA1933BC}" dt="2023-05-22T11:51:09.438" v="391" actId="478"/>
          <ac:picMkLst>
            <pc:docMk/>
            <pc:sldMk cId="2078868782" sldId="315"/>
            <ac:picMk id="52" creationId="{BBCACE2F-3CD8-1310-8ECB-6EEC25AFD542}"/>
          </ac:picMkLst>
        </pc:picChg>
        <pc:picChg chg="add del mod">
          <ac:chgData name="高階 志文" userId="cb4ba3c9f5d7561c" providerId="LiveId" clId="{1F275048-9743-406B-A6CF-435FFA1933BC}" dt="2023-05-22T11:51:11.193" v="394" actId="478"/>
          <ac:picMkLst>
            <pc:docMk/>
            <pc:sldMk cId="2078868782" sldId="315"/>
            <ac:picMk id="53" creationId="{D55847F1-ED99-E625-85D9-12169E0583C2}"/>
          </ac:picMkLst>
        </pc:picChg>
        <pc:picChg chg="del">
          <ac:chgData name="高階 志文" userId="cb4ba3c9f5d7561c" providerId="LiveId" clId="{1F275048-9743-406B-A6CF-435FFA1933BC}" dt="2023-05-22T11:48:18.725" v="324" actId="478"/>
          <ac:picMkLst>
            <pc:docMk/>
            <pc:sldMk cId="2078868782" sldId="315"/>
            <ac:picMk id="54" creationId="{60AAC6BD-5DC9-BD7C-6A84-8D822E9E866D}"/>
          </ac:picMkLst>
        </pc:picChg>
        <pc:picChg chg="add del mod">
          <ac:chgData name="高階 志文" userId="cb4ba3c9f5d7561c" providerId="LiveId" clId="{1F275048-9743-406B-A6CF-435FFA1933BC}" dt="2023-05-22T11:51:10.079" v="392" actId="478"/>
          <ac:picMkLst>
            <pc:docMk/>
            <pc:sldMk cId="2078868782" sldId="315"/>
            <ac:picMk id="55" creationId="{BAFC9A64-69A2-60FF-15AB-0F16F2D575ED}"/>
          </ac:picMkLst>
        </pc:picChg>
        <pc:picChg chg="del">
          <ac:chgData name="高階 志文" userId="cb4ba3c9f5d7561c" providerId="LiveId" clId="{1F275048-9743-406B-A6CF-435FFA1933BC}" dt="2023-05-22T11:48:18.725" v="324" actId="478"/>
          <ac:picMkLst>
            <pc:docMk/>
            <pc:sldMk cId="2078868782" sldId="315"/>
            <ac:picMk id="56" creationId="{4748F7DD-A24D-BC2D-8A6F-F925FB6821E7}"/>
          </ac:picMkLst>
        </pc:picChg>
        <pc:picChg chg="del">
          <ac:chgData name="高階 志文" userId="cb4ba3c9f5d7561c" providerId="LiveId" clId="{1F275048-9743-406B-A6CF-435FFA1933BC}" dt="2023-05-22T11:48:18.725" v="324" actId="478"/>
          <ac:picMkLst>
            <pc:docMk/>
            <pc:sldMk cId="2078868782" sldId="315"/>
            <ac:picMk id="58" creationId="{28F1F7CB-A640-F953-1E55-A8110D249D9F}"/>
          </ac:picMkLst>
        </pc:picChg>
        <pc:picChg chg="add del mod">
          <ac:chgData name="高階 志文" userId="cb4ba3c9f5d7561c" providerId="LiveId" clId="{1F275048-9743-406B-A6CF-435FFA1933BC}" dt="2023-05-22T11:50:45.390" v="377" actId="478"/>
          <ac:picMkLst>
            <pc:docMk/>
            <pc:sldMk cId="2078868782" sldId="315"/>
            <ac:picMk id="60" creationId="{15D6B169-0A29-21E9-DE8A-18700F2068F8}"/>
          </ac:picMkLst>
        </pc:picChg>
        <pc:picChg chg="add del mod">
          <ac:chgData name="高階 志文" userId="cb4ba3c9f5d7561c" providerId="LiveId" clId="{1F275048-9743-406B-A6CF-435FFA1933BC}" dt="2023-05-22T11:50:45.390" v="377" actId="478"/>
          <ac:picMkLst>
            <pc:docMk/>
            <pc:sldMk cId="2078868782" sldId="315"/>
            <ac:picMk id="61" creationId="{CD35E73B-1C5C-879F-5A54-978EC17316FA}"/>
          </ac:picMkLst>
        </pc:picChg>
        <pc:picChg chg="add del mod">
          <ac:chgData name="高階 志文" userId="cb4ba3c9f5d7561c" providerId="LiveId" clId="{1F275048-9743-406B-A6CF-435FFA1933BC}" dt="2023-05-22T11:51:14.173" v="396" actId="478"/>
          <ac:picMkLst>
            <pc:docMk/>
            <pc:sldMk cId="2078868782" sldId="315"/>
            <ac:picMk id="66" creationId="{A25A5BAE-82D3-7423-772F-04C0685CCCC8}"/>
          </ac:picMkLst>
        </pc:picChg>
        <pc:picChg chg="add del mod">
          <ac:chgData name="高階 志文" userId="cb4ba3c9f5d7561c" providerId="LiveId" clId="{1F275048-9743-406B-A6CF-435FFA1933BC}" dt="2023-05-22T11:51:14.555" v="397" actId="478"/>
          <ac:picMkLst>
            <pc:docMk/>
            <pc:sldMk cId="2078868782" sldId="315"/>
            <ac:picMk id="67" creationId="{9907628A-DE9A-2DF9-9193-C1E5157AF2A9}"/>
          </ac:picMkLst>
        </pc:picChg>
        <pc:picChg chg="add del mod">
          <ac:chgData name="高階 志文" userId="cb4ba3c9f5d7561c" providerId="LiveId" clId="{1F275048-9743-406B-A6CF-435FFA1933BC}" dt="2023-05-22T11:50:45.390" v="377" actId="478"/>
          <ac:picMkLst>
            <pc:docMk/>
            <pc:sldMk cId="2078868782" sldId="315"/>
            <ac:picMk id="82" creationId="{573A153F-7952-BD3C-B1E7-2CEA13177254}"/>
          </ac:picMkLst>
        </pc:picChg>
        <pc:picChg chg="add del mod">
          <ac:chgData name="高階 志文" userId="cb4ba3c9f5d7561c" providerId="LiveId" clId="{1F275048-9743-406B-A6CF-435FFA1933BC}" dt="2023-05-22T11:50:45.390" v="377" actId="478"/>
          <ac:picMkLst>
            <pc:docMk/>
            <pc:sldMk cId="2078868782" sldId="315"/>
            <ac:picMk id="83" creationId="{86199A0D-56CE-8BCE-D3E3-94F0348D7AE6}"/>
          </ac:picMkLst>
        </pc:picChg>
        <pc:picChg chg="add del mod">
          <ac:chgData name="高階 志文" userId="cb4ba3c9f5d7561c" providerId="LiveId" clId="{1F275048-9743-406B-A6CF-435FFA1933BC}" dt="2023-05-22T11:50:45.390" v="377" actId="478"/>
          <ac:picMkLst>
            <pc:docMk/>
            <pc:sldMk cId="2078868782" sldId="315"/>
            <ac:picMk id="84" creationId="{AFFB4249-44CE-805C-1799-F5CE6DEBAC8B}"/>
          </ac:picMkLst>
        </pc:picChg>
        <pc:picChg chg="add del mod">
          <ac:chgData name="高階 志文" userId="cb4ba3c9f5d7561c" providerId="LiveId" clId="{1F275048-9743-406B-A6CF-435FFA1933BC}" dt="2023-05-22T11:50:45.390" v="377" actId="478"/>
          <ac:picMkLst>
            <pc:docMk/>
            <pc:sldMk cId="2078868782" sldId="315"/>
            <ac:picMk id="85" creationId="{6BEDC95D-3233-2912-4DE1-45833A39387E}"/>
          </ac:picMkLst>
        </pc:picChg>
        <pc:picChg chg="add del mod">
          <ac:chgData name="高階 志文" userId="cb4ba3c9f5d7561c" providerId="LiveId" clId="{1F275048-9743-406B-A6CF-435FFA1933BC}" dt="2023-05-22T11:50:45.390" v="377" actId="478"/>
          <ac:picMkLst>
            <pc:docMk/>
            <pc:sldMk cId="2078868782" sldId="315"/>
            <ac:picMk id="86" creationId="{FF626086-0832-2F7A-0705-123320929EF8}"/>
          </ac:picMkLst>
        </pc:picChg>
        <pc:picChg chg="add del mod">
          <ac:chgData name="高階 志文" userId="cb4ba3c9f5d7561c" providerId="LiveId" clId="{1F275048-9743-406B-A6CF-435FFA1933BC}" dt="2023-05-22T11:50:45.390" v="377" actId="478"/>
          <ac:picMkLst>
            <pc:docMk/>
            <pc:sldMk cId="2078868782" sldId="315"/>
            <ac:picMk id="87" creationId="{2B26C155-9B10-1243-AE97-4C46A9A5BB88}"/>
          </ac:picMkLst>
        </pc:picChg>
        <pc:picChg chg="add del mod">
          <ac:chgData name="高階 志文" userId="cb4ba3c9f5d7561c" providerId="LiveId" clId="{1F275048-9743-406B-A6CF-435FFA1933BC}" dt="2023-05-22T11:50:45.390" v="377" actId="478"/>
          <ac:picMkLst>
            <pc:docMk/>
            <pc:sldMk cId="2078868782" sldId="315"/>
            <ac:picMk id="88" creationId="{75394879-C56D-AD9E-A4F0-BE2A7FC78D38}"/>
          </ac:picMkLst>
        </pc:picChg>
        <pc:picChg chg="add del mod">
          <ac:chgData name="高階 志文" userId="cb4ba3c9f5d7561c" providerId="LiveId" clId="{1F275048-9743-406B-A6CF-435FFA1933BC}" dt="2023-05-22T11:50:45.390" v="377" actId="478"/>
          <ac:picMkLst>
            <pc:docMk/>
            <pc:sldMk cId="2078868782" sldId="315"/>
            <ac:picMk id="89" creationId="{21686602-A772-FDB6-898D-3C196B5A7716}"/>
          </ac:picMkLst>
        </pc:picChg>
        <pc:picChg chg="add del mod">
          <ac:chgData name="高階 志文" userId="cb4ba3c9f5d7561c" providerId="LiveId" clId="{1F275048-9743-406B-A6CF-435FFA1933BC}" dt="2023-05-22T11:50:45.390" v="377" actId="478"/>
          <ac:picMkLst>
            <pc:docMk/>
            <pc:sldMk cId="2078868782" sldId="315"/>
            <ac:picMk id="91" creationId="{350FFCCE-023B-6071-C94A-198741B5A097}"/>
          </ac:picMkLst>
        </pc:picChg>
        <pc:picChg chg="add del mod">
          <ac:chgData name="高階 志文" userId="cb4ba3c9f5d7561c" providerId="LiveId" clId="{1F275048-9743-406B-A6CF-435FFA1933BC}" dt="2023-05-22T11:50:45.390" v="377" actId="478"/>
          <ac:picMkLst>
            <pc:docMk/>
            <pc:sldMk cId="2078868782" sldId="315"/>
            <ac:picMk id="92" creationId="{39C191B8-015D-D182-CC3E-8A2F5703DF6F}"/>
          </ac:picMkLst>
        </pc:picChg>
        <pc:picChg chg="add del mod">
          <ac:chgData name="高階 志文" userId="cb4ba3c9f5d7561c" providerId="LiveId" clId="{1F275048-9743-406B-A6CF-435FFA1933BC}" dt="2023-05-22T11:50:45.390" v="377" actId="478"/>
          <ac:picMkLst>
            <pc:docMk/>
            <pc:sldMk cId="2078868782" sldId="315"/>
            <ac:picMk id="93" creationId="{455A6BE5-CA5D-7BAD-8AEC-0401229D3A79}"/>
          </ac:picMkLst>
        </pc:picChg>
        <pc:picChg chg="add del mod">
          <ac:chgData name="高階 志文" userId="cb4ba3c9f5d7561c" providerId="LiveId" clId="{1F275048-9743-406B-A6CF-435FFA1933BC}" dt="2023-05-22T11:50:45.390" v="377" actId="478"/>
          <ac:picMkLst>
            <pc:docMk/>
            <pc:sldMk cId="2078868782" sldId="315"/>
            <ac:picMk id="94" creationId="{C5C61EA6-5D90-6C58-8578-D0C53014E96B}"/>
          </ac:picMkLst>
        </pc:picChg>
        <pc:picChg chg="add del mod">
          <ac:chgData name="高階 志文" userId="cb4ba3c9f5d7561c" providerId="LiveId" clId="{1F275048-9743-406B-A6CF-435FFA1933BC}" dt="2023-05-22T11:50:45.390" v="377" actId="478"/>
          <ac:picMkLst>
            <pc:docMk/>
            <pc:sldMk cId="2078868782" sldId="315"/>
            <ac:picMk id="96" creationId="{A4465112-05F9-3051-4FE8-A47AA4B735A6}"/>
          </ac:picMkLst>
        </pc:picChg>
        <pc:picChg chg="add del mod">
          <ac:chgData name="高階 志文" userId="cb4ba3c9f5d7561c" providerId="LiveId" clId="{1F275048-9743-406B-A6CF-435FFA1933BC}" dt="2023-05-22T11:50:45.390" v="377" actId="478"/>
          <ac:picMkLst>
            <pc:docMk/>
            <pc:sldMk cId="2078868782" sldId="315"/>
            <ac:picMk id="97" creationId="{37204318-31ED-0D22-AA7C-EFC5B32293E3}"/>
          </ac:picMkLst>
        </pc:picChg>
        <pc:picChg chg="add del mod">
          <ac:chgData name="高階 志文" userId="cb4ba3c9f5d7561c" providerId="LiveId" clId="{1F275048-9743-406B-A6CF-435FFA1933BC}" dt="2023-05-22T11:50:45.390" v="377" actId="478"/>
          <ac:picMkLst>
            <pc:docMk/>
            <pc:sldMk cId="2078868782" sldId="315"/>
            <ac:picMk id="98" creationId="{9804AE60-ABA6-0D44-2B9D-AB7E4FF57A26}"/>
          </ac:picMkLst>
        </pc:picChg>
        <pc:picChg chg="add del mod">
          <ac:chgData name="高階 志文" userId="cb4ba3c9f5d7561c" providerId="LiveId" clId="{1F275048-9743-406B-A6CF-435FFA1933BC}" dt="2023-05-22T11:50:45.390" v="377" actId="478"/>
          <ac:picMkLst>
            <pc:docMk/>
            <pc:sldMk cId="2078868782" sldId="315"/>
            <ac:picMk id="99" creationId="{C40E9F87-6B73-2CB6-7C3A-922941F4C12E}"/>
          </ac:picMkLst>
        </pc:picChg>
        <pc:picChg chg="add del mod">
          <ac:chgData name="高階 志文" userId="cb4ba3c9f5d7561c" providerId="LiveId" clId="{1F275048-9743-406B-A6CF-435FFA1933BC}" dt="2023-05-22T11:50:45.390" v="377" actId="478"/>
          <ac:picMkLst>
            <pc:docMk/>
            <pc:sldMk cId="2078868782" sldId="315"/>
            <ac:picMk id="100" creationId="{BE9F689D-5FAF-DC7A-5E89-7BA2699D6E0F}"/>
          </ac:picMkLst>
        </pc:picChg>
        <pc:picChg chg="add del mod">
          <ac:chgData name="高階 志文" userId="cb4ba3c9f5d7561c" providerId="LiveId" clId="{1F275048-9743-406B-A6CF-435FFA1933BC}" dt="2023-05-22T11:50:45.390" v="377" actId="478"/>
          <ac:picMkLst>
            <pc:docMk/>
            <pc:sldMk cId="2078868782" sldId="315"/>
            <ac:picMk id="101" creationId="{1C6C2EC9-749F-C061-4225-D97D8BD5C4D6}"/>
          </ac:picMkLst>
        </pc:picChg>
        <pc:picChg chg="add del mod">
          <ac:chgData name="高階 志文" userId="cb4ba3c9f5d7561c" providerId="LiveId" clId="{1F275048-9743-406B-A6CF-435FFA1933BC}" dt="2023-05-22T11:50:45.390" v="377" actId="478"/>
          <ac:picMkLst>
            <pc:docMk/>
            <pc:sldMk cId="2078868782" sldId="315"/>
            <ac:picMk id="102" creationId="{9E688AA0-3704-2DA7-8EF8-890CED3BC070}"/>
          </ac:picMkLst>
        </pc:picChg>
        <pc:picChg chg="add del mod">
          <ac:chgData name="高階 志文" userId="cb4ba3c9f5d7561c" providerId="LiveId" clId="{1F275048-9743-406B-A6CF-435FFA1933BC}" dt="2023-05-22T11:51:51.565" v="413" actId="478"/>
          <ac:picMkLst>
            <pc:docMk/>
            <pc:sldMk cId="2078868782" sldId="315"/>
            <ac:picMk id="108" creationId="{841AAFD8-0BC3-C7D5-44B0-64BFBA5BC9F3}"/>
          </ac:picMkLst>
        </pc:picChg>
        <pc:picChg chg="add del mod">
          <ac:chgData name="高階 志文" userId="cb4ba3c9f5d7561c" providerId="LiveId" clId="{1F275048-9743-406B-A6CF-435FFA1933BC}" dt="2023-05-22T11:51:51.565" v="413" actId="478"/>
          <ac:picMkLst>
            <pc:docMk/>
            <pc:sldMk cId="2078868782" sldId="315"/>
            <ac:picMk id="109" creationId="{9225F5EB-493A-939E-C380-2E575DCE15D1}"/>
          </ac:picMkLst>
        </pc:picChg>
        <pc:picChg chg="add del mod">
          <ac:chgData name="高階 志文" userId="cb4ba3c9f5d7561c" providerId="LiveId" clId="{1F275048-9743-406B-A6CF-435FFA1933BC}" dt="2023-05-22T11:51:51.565" v="413" actId="478"/>
          <ac:picMkLst>
            <pc:docMk/>
            <pc:sldMk cId="2078868782" sldId="315"/>
            <ac:picMk id="110" creationId="{63168466-89C0-5199-8C40-F463155BC527}"/>
          </ac:picMkLst>
        </pc:picChg>
        <pc:picChg chg="add del mod">
          <ac:chgData name="高階 志文" userId="cb4ba3c9f5d7561c" providerId="LiveId" clId="{1F275048-9743-406B-A6CF-435FFA1933BC}" dt="2023-05-22T11:51:51.565" v="413" actId="478"/>
          <ac:picMkLst>
            <pc:docMk/>
            <pc:sldMk cId="2078868782" sldId="315"/>
            <ac:picMk id="115" creationId="{39452C0E-642D-ABC9-AD1B-95D5F07089B6}"/>
          </ac:picMkLst>
        </pc:picChg>
        <pc:picChg chg="add del mod">
          <ac:chgData name="高階 志文" userId="cb4ba3c9f5d7561c" providerId="LiveId" clId="{1F275048-9743-406B-A6CF-435FFA1933BC}" dt="2023-05-22T11:51:51.565" v="413" actId="478"/>
          <ac:picMkLst>
            <pc:docMk/>
            <pc:sldMk cId="2078868782" sldId="315"/>
            <ac:picMk id="116" creationId="{A73F982D-566D-1748-05F2-3FBC0DE18D63}"/>
          </ac:picMkLst>
        </pc:picChg>
        <pc:picChg chg="add del mod">
          <ac:chgData name="高階 志文" userId="cb4ba3c9f5d7561c" providerId="LiveId" clId="{1F275048-9743-406B-A6CF-435FFA1933BC}" dt="2023-05-22T11:51:51.565" v="413" actId="478"/>
          <ac:picMkLst>
            <pc:docMk/>
            <pc:sldMk cId="2078868782" sldId="315"/>
            <ac:picMk id="117" creationId="{E3CEE8E2-FEF7-02E1-D167-9FD830AA5231}"/>
          </ac:picMkLst>
        </pc:picChg>
        <pc:picChg chg="add del mod">
          <ac:chgData name="高階 志文" userId="cb4ba3c9f5d7561c" providerId="LiveId" clId="{1F275048-9743-406B-A6CF-435FFA1933BC}" dt="2023-05-22T11:51:54.595" v="414" actId="478"/>
          <ac:picMkLst>
            <pc:docMk/>
            <pc:sldMk cId="2078868782" sldId="315"/>
            <ac:picMk id="122" creationId="{D6968847-186E-6F63-22CE-69CA56F3B507}"/>
          </ac:picMkLst>
        </pc:picChg>
        <pc:picChg chg="add del mod">
          <ac:chgData name="高階 志文" userId="cb4ba3c9f5d7561c" providerId="LiveId" clId="{1F275048-9743-406B-A6CF-435FFA1933BC}" dt="2023-05-22T11:51:54.595" v="414" actId="478"/>
          <ac:picMkLst>
            <pc:docMk/>
            <pc:sldMk cId="2078868782" sldId="315"/>
            <ac:picMk id="123" creationId="{774830F7-D80C-D04A-217D-5F8B34FA6E9C}"/>
          </ac:picMkLst>
        </pc:picChg>
        <pc:picChg chg="add del mod">
          <ac:chgData name="高階 志文" userId="cb4ba3c9f5d7561c" providerId="LiveId" clId="{1F275048-9743-406B-A6CF-435FFA1933BC}" dt="2023-05-22T11:51:54.595" v="414" actId="478"/>
          <ac:picMkLst>
            <pc:docMk/>
            <pc:sldMk cId="2078868782" sldId="315"/>
            <ac:picMk id="124" creationId="{AC5ACE8A-3967-BA67-0F42-B60848F64BCA}"/>
          </ac:picMkLst>
        </pc:picChg>
        <pc:picChg chg="add mod">
          <ac:chgData name="高階 志文" userId="cb4ba3c9f5d7561c" providerId="LiveId" clId="{1F275048-9743-406B-A6CF-435FFA1933BC}" dt="2023-05-22T11:56:26.098" v="526" actId="14100"/>
          <ac:picMkLst>
            <pc:docMk/>
            <pc:sldMk cId="2078868782" sldId="315"/>
            <ac:picMk id="130" creationId="{2021CD32-EE17-0477-0D0E-1C96E0C3C883}"/>
          </ac:picMkLst>
        </pc:picChg>
        <pc:picChg chg="add mod">
          <ac:chgData name="高階 志文" userId="cb4ba3c9f5d7561c" providerId="LiveId" clId="{1F275048-9743-406B-A6CF-435FFA1933BC}" dt="2023-05-22T11:56:43.063" v="533" actId="1076"/>
          <ac:picMkLst>
            <pc:docMk/>
            <pc:sldMk cId="2078868782" sldId="315"/>
            <ac:picMk id="131" creationId="{7670AECB-6CCE-C832-52D2-468570A3FE69}"/>
          </ac:picMkLst>
        </pc:picChg>
        <pc:picChg chg="add del mod">
          <ac:chgData name="高階 志文" userId="cb4ba3c9f5d7561c" providerId="LiveId" clId="{1F275048-9743-406B-A6CF-435FFA1933BC}" dt="2023-05-22T11:56:56.226" v="535" actId="478"/>
          <ac:picMkLst>
            <pc:docMk/>
            <pc:sldMk cId="2078868782" sldId="315"/>
            <ac:picMk id="132" creationId="{73EF953C-7224-D9A5-F031-35CB1D7E586F}"/>
          </ac:picMkLst>
        </pc:picChg>
        <pc:picChg chg="add del mod">
          <ac:chgData name="高階 志文" userId="cb4ba3c9f5d7561c" providerId="LiveId" clId="{1F275048-9743-406B-A6CF-435FFA1933BC}" dt="2023-05-22T11:56:38.054" v="532" actId="478"/>
          <ac:picMkLst>
            <pc:docMk/>
            <pc:sldMk cId="2078868782" sldId="315"/>
            <ac:picMk id="134" creationId="{19135F8C-9335-5E2B-525B-F6C381162166}"/>
          </ac:picMkLst>
        </pc:picChg>
        <pc:picChg chg="add mod">
          <ac:chgData name="高階 志文" userId="cb4ba3c9f5d7561c" providerId="LiveId" clId="{1F275048-9743-406B-A6CF-435FFA1933BC}" dt="2023-05-22T11:57:01.729" v="536" actId="571"/>
          <ac:picMkLst>
            <pc:docMk/>
            <pc:sldMk cId="2078868782" sldId="315"/>
            <ac:picMk id="136" creationId="{EFFBA10B-DD38-60FE-93E0-241DF1353BF3}"/>
          </ac:picMkLst>
        </pc:picChg>
        <pc:picChg chg="add mod">
          <ac:chgData name="高階 志文" userId="cb4ba3c9f5d7561c" providerId="LiveId" clId="{1F275048-9743-406B-A6CF-435FFA1933BC}" dt="2023-05-22T11:57:01.729" v="536" actId="571"/>
          <ac:picMkLst>
            <pc:docMk/>
            <pc:sldMk cId="2078868782" sldId="315"/>
            <ac:picMk id="137" creationId="{88E9EC1C-4E2E-DBD0-DCA7-4B6BEDA96D7F}"/>
          </ac:picMkLst>
        </pc:picChg>
        <pc:picChg chg="add mod">
          <ac:chgData name="高階 志文" userId="cb4ba3c9f5d7561c" providerId="LiveId" clId="{1F275048-9743-406B-A6CF-435FFA1933BC}" dt="2023-05-22T11:57:06.654" v="537" actId="571"/>
          <ac:picMkLst>
            <pc:docMk/>
            <pc:sldMk cId="2078868782" sldId="315"/>
            <ac:picMk id="140" creationId="{5B33EF04-579F-2BD0-2B48-5EDF82B206F4}"/>
          </ac:picMkLst>
        </pc:picChg>
        <pc:picChg chg="add mod">
          <ac:chgData name="高階 志文" userId="cb4ba3c9f5d7561c" providerId="LiveId" clId="{1F275048-9743-406B-A6CF-435FFA1933BC}" dt="2023-05-22T11:57:06.654" v="537" actId="571"/>
          <ac:picMkLst>
            <pc:docMk/>
            <pc:sldMk cId="2078868782" sldId="315"/>
            <ac:picMk id="141" creationId="{A06E1AD9-061A-620F-485B-B79E4B793F97}"/>
          </ac:picMkLst>
        </pc:picChg>
        <pc:picChg chg="add mod">
          <ac:chgData name="高階 志文" userId="cb4ba3c9f5d7561c" providerId="LiveId" clId="{1F275048-9743-406B-A6CF-435FFA1933BC}" dt="2023-05-22T11:57:23.432" v="539" actId="571"/>
          <ac:picMkLst>
            <pc:docMk/>
            <pc:sldMk cId="2078868782" sldId="315"/>
            <ac:picMk id="144" creationId="{EF281377-6737-E4CA-E2F8-3B9635A986E1}"/>
          </ac:picMkLst>
        </pc:picChg>
        <pc:picChg chg="add mod">
          <ac:chgData name="高階 志文" userId="cb4ba3c9f5d7561c" providerId="LiveId" clId="{1F275048-9743-406B-A6CF-435FFA1933BC}" dt="2023-05-22T11:57:23.432" v="539" actId="571"/>
          <ac:picMkLst>
            <pc:docMk/>
            <pc:sldMk cId="2078868782" sldId="315"/>
            <ac:picMk id="145" creationId="{07E54527-82EC-69E4-81F4-54EF656CDD6A}"/>
          </ac:picMkLst>
        </pc:picChg>
        <pc:cxnChg chg="add del mod">
          <ac:chgData name="高階 志文" userId="cb4ba3c9f5d7561c" providerId="LiveId" clId="{1F275048-9743-406B-A6CF-435FFA1933BC}" dt="2023-05-22T11:50:51.151" v="383" actId="478"/>
          <ac:cxnSpMkLst>
            <pc:docMk/>
            <pc:sldMk cId="2078868782" sldId="315"/>
            <ac:cxnSpMk id="62" creationId="{997E1095-F710-0727-77B6-9C6F309B6E55}"/>
          </ac:cxnSpMkLst>
        </pc:cxnChg>
        <pc:cxnChg chg="add del mod">
          <ac:chgData name="高階 志文" userId="cb4ba3c9f5d7561c" providerId="LiveId" clId="{1F275048-9743-406B-A6CF-435FFA1933BC}" dt="2023-05-22T11:50:45.390" v="377" actId="478"/>
          <ac:cxnSpMkLst>
            <pc:docMk/>
            <pc:sldMk cId="2078868782" sldId="315"/>
            <ac:cxnSpMk id="65" creationId="{77A167AB-9744-0F53-5E44-B5BEFA998D18}"/>
          </ac:cxnSpMkLst>
        </pc:cxnChg>
      </pc:sldChg>
      <pc:sldChg chg="addSp delSp modSp add mod">
        <pc:chgData name="高階 志文" userId="cb4ba3c9f5d7561c" providerId="LiveId" clId="{1F275048-9743-406B-A6CF-435FFA1933BC}" dt="2023-05-22T13:21:20.488" v="1129" actId="20577"/>
        <pc:sldMkLst>
          <pc:docMk/>
          <pc:sldMk cId="1080783982" sldId="316"/>
        </pc:sldMkLst>
        <pc:spChg chg="mod">
          <ac:chgData name="高階 志文" userId="cb4ba3c9f5d7561c" providerId="LiveId" clId="{1F275048-9743-406B-A6CF-435FFA1933BC}" dt="2023-05-22T11:59:51.018" v="622"/>
          <ac:spMkLst>
            <pc:docMk/>
            <pc:sldMk cId="1080783982" sldId="316"/>
            <ac:spMk id="3" creationId="{6FE1B6FF-375A-F638-08F2-618C2D5E6D92}"/>
          </ac:spMkLst>
        </pc:spChg>
        <pc:spChg chg="del">
          <ac:chgData name="高階 志文" userId="cb4ba3c9f5d7561c" providerId="LiveId" clId="{1F275048-9743-406B-A6CF-435FFA1933BC}" dt="2023-05-22T11:59:57.282" v="624" actId="478"/>
          <ac:spMkLst>
            <pc:docMk/>
            <pc:sldMk cId="1080783982" sldId="316"/>
            <ac:spMk id="5" creationId="{BC7CC0AD-BF11-CECC-D77E-6F922EE87721}"/>
          </ac:spMkLst>
        </pc:spChg>
        <pc:spChg chg="mod">
          <ac:chgData name="高階 志文" userId="cb4ba3c9f5d7561c" providerId="LiveId" clId="{1F275048-9743-406B-A6CF-435FFA1933BC}" dt="2023-05-22T13:21:20.488" v="1129" actId="20577"/>
          <ac:spMkLst>
            <pc:docMk/>
            <pc:sldMk cId="1080783982" sldId="316"/>
            <ac:spMk id="7" creationId="{5AC03070-3ED0-3501-7257-90BD279E5E9F}"/>
          </ac:spMkLst>
        </pc:spChg>
        <pc:spChg chg="del">
          <ac:chgData name="高階 志文" userId="cb4ba3c9f5d7561c" providerId="LiveId" clId="{1F275048-9743-406B-A6CF-435FFA1933BC}" dt="2023-05-22T11:59:55.731" v="623" actId="478"/>
          <ac:spMkLst>
            <pc:docMk/>
            <pc:sldMk cId="1080783982" sldId="316"/>
            <ac:spMk id="8" creationId="{935D59CD-BC13-0C91-52D8-637189EA54C5}"/>
          </ac:spMkLst>
        </pc:spChg>
        <pc:spChg chg="del">
          <ac:chgData name="高階 志文" userId="cb4ba3c9f5d7561c" providerId="LiveId" clId="{1F275048-9743-406B-A6CF-435FFA1933BC}" dt="2023-05-22T11:59:55.731" v="623" actId="478"/>
          <ac:spMkLst>
            <pc:docMk/>
            <pc:sldMk cId="1080783982" sldId="316"/>
            <ac:spMk id="9" creationId="{F66AE0E4-EE40-B5D1-6D18-9E335F0486B3}"/>
          </ac:spMkLst>
        </pc:spChg>
        <pc:spChg chg="del">
          <ac:chgData name="高階 志文" userId="cb4ba3c9f5d7561c" providerId="LiveId" clId="{1F275048-9743-406B-A6CF-435FFA1933BC}" dt="2023-05-22T11:59:55.731" v="623" actId="478"/>
          <ac:spMkLst>
            <pc:docMk/>
            <pc:sldMk cId="1080783982" sldId="316"/>
            <ac:spMk id="11" creationId="{71F5C64B-614A-321E-3151-5583874F8EDC}"/>
          </ac:spMkLst>
        </pc:spChg>
        <pc:spChg chg="add del mod">
          <ac:chgData name="高階 志文" userId="cb4ba3c9f5d7561c" providerId="LiveId" clId="{1F275048-9743-406B-A6CF-435FFA1933BC}" dt="2023-05-22T12:02:03.054" v="626"/>
          <ac:spMkLst>
            <pc:docMk/>
            <pc:sldMk cId="1080783982" sldId="316"/>
            <ac:spMk id="12" creationId="{4361B0B7-F371-06CF-D9EB-6A75E3C90D9F}"/>
          </ac:spMkLst>
        </pc:spChg>
        <pc:spChg chg="add del mod">
          <ac:chgData name="高階 志文" userId="cb4ba3c9f5d7561c" providerId="LiveId" clId="{1F275048-9743-406B-A6CF-435FFA1933BC}" dt="2023-05-22T12:02:03.054" v="626"/>
          <ac:spMkLst>
            <pc:docMk/>
            <pc:sldMk cId="1080783982" sldId="316"/>
            <ac:spMk id="14" creationId="{5B6932F4-6A9C-5E7B-1402-AD03EBAA0233}"/>
          </ac:spMkLst>
        </pc:spChg>
        <pc:spChg chg="add del mod">
          <ac:chgData name="高階 志文" userId="cb4ba3c9f5d7561c" providerId="LiveId" clId="{1F275048-9743-406B-A6CF-435FFA1933BC}" dt="2023-05-22T12:02:03.054" v="626"/>
          <ac:spMkLst>
            <pc:docMk/>
            <pc:sldMk cId="1080783982" sldId="316"/>
            <ac:spMk id="17" creationId="{0276A348-A9D7-BB30-0A3F-572FCFC54823}"/>
          </ac:spMkLst>
        </pc:spChg>
        <pc:spChg chg="add del mod">
          <ac:chgData name="高階 志文" userId="cb4ba3c9f5d7561c" providerId="LiveId" clId="{1F275048-9743-406B-A6CF-435FFA1933BC}" dt="2023-05-22T12:02:03.054" v="626"/>
          <ac:spMkLst>
            <pc:docMk/>
            <pc:sldMk cId="1080783982" sldId="316"/>
            <ac:spMk id="18" creationId="{56FE1F16-4275-915C-75B9-50F5DF086CA9}"/>
          </ac:spMkLst>
        </pc:spChg>
        <pc:spChg chg="add del mod">
          <ac:chgData name="高階 志文" userId="cb4ba3c9f5d7561c" providerId="LiveId" clId="{1F275048-9743-406B-A6CF-435FFA1933BC}" dt="2023-05-22T12:02:03.054" v="626"/>
          <ac:spMkLst>
            <pc:docMk/>
            <pc:sldMk cId="1080783982" sldId="316"/>
            <ac:spMk id="19" creationId="{CE32CE85-1CF1-9935-2A17-225F41262175}"/>
          </ac:spMkLst>
        </pc:spChg>
        <pc:spChg chg="add del mod">
          <ac:chgData name="高階 志文" userId="cb4ba3c9f5d7561c" providerId="LiveId" clId="{1F275048-9743-406B-A6CF-435FFA1933BC}" dt="2023-05-22T12:02:03.054" v="626"/>
          <ac:spMkLst>
            <pc:docMk/>
            <pc:sldMk cId="1080783982" sldId="316"/>
            <ac:spMk id="20" creationId="{D4147487-DA3C-A2A3-1D14-AF3416DAD41B}"/>
          </ac:spMkLst>
        </pc:spChg>
        <pc:spChg chg="add del mod">
          <ac:chgData name="高階 志文" userId="cb4ba3c9f5d7561c" providerId="LiveId" clId="{1F275048-9743-406B-A6CF-435FFA1933BC}" dt="2023-05-22T12:02:03.054" v="626"/>
          <ac:spMkLst>
            <pc:docMk/>
            <pc:sldMk cId="1080783982" sldId="316"/>
            <ac:spMk id="21" creationId="{B2CCAE32-81A5-DC73-C717-93EB35C824DB}"/>
          </ac:spMkLst>
        </pc:spChg>
        <pc:spChg chg="mod">
          <ac:chgData name="高階 志文" userId="cb4ba3c9f5d7561c" providerId="LiveId" clId="{1F275048-9743-406B-A6CF-435FFA1933BC}" dt="2023-05-22T12:02:00.852" v="625"/>
          <ac:spMkLst>
            <pc:docMk/>
            <pc:sldMk cId="1080783982" sldId="316"/>
            <ac:spMk id="23" creationId="{A6D217BC-21FB-0AF6-0F4A-A06944DC4128}"/>
          </ac:spMkLst>
        </pc:spChg>
        <pc:spChg chg="mod">
          <ac:chgData name="高階 志文" userId="cb4ba3c9f5d7561c" providerId="LiveId" clId="{1F275048-9743-406B-A6CF-435FFA1933BC}" dt="2023-05-22T12:02:00.852" v="625"/>
          <ac:spMkLst>
            <pc:docMk/>
            <pc:sldMk cId="1080783982" sldId="316"/>
            <ac:spMk id="24" creationId="{C8FDEE5D-67BE-7239-0656-89F54F93C7F2}"/>
          </ac:spMkLst>
        </pc:spChg>
        <pc:spChg chg="mod">
          <ac:chgData name="高階 志文" userId="cb4ba3c9f5d7561c" providerId="LiveId" clId="{1F275048-9743-406B-A6CF-435FFA1933BC}" dt="2023-05-22T12:02:00.852" v="625"/>
          <ac:spMkLst>
            <pc:docMk/>
            <pc:sldMk cId="1080783982" sldId="316"/>
            <ac:spMk id="26" creationId="{4A32E147-E477-66FA-8057-0D0B12AE5424}"/>
          </ac:spMkLst>
        </pc:spChg>
        <pc:spChg chg="mod">
          <ac:chgData name="高階 志文" userId="cb4ba3c9f5d7561c" providerId="LiveId" clId="{1F275048-9743-406B-A6CF-435FFA1933BC}" dt="2023-05-22T12:02:00.852" v="625"/>
          <ac:spMkLst>
            <pc:docMk/>
            <pc:sldMk cId="1080783982" sldId="316"/>
            <ac:spMk id="27" creationId="{70145726-67C9-612F-933C-EA5C65CCBEF0}"/>
          </ac:spMkLst>
        </pc:spChg>
        <pc:spChg chg="del">
          <ac:chgData name="高階 志文" userId="cb4ba3c9f5d7561c" providerId="LiveId" clId="{1F275048-9743-406B-A6CF-435FFA1933BC}" dt="2023-05-22T11:59:55.731" v="623" actId="478"/>
          <ac:spMkLst>
            <pc:docMk/>
            <pc:sldMk cId="1080783982" sldId="316"/>
            <ac:spMk id="30" creationId="{1438088E-9401-DDAF-E006-D81198ED4CB8}"/>
          </ac:spMkLst>
        </pc:spChg>
        <pc:spChg chg="mod">
          <ac:chgData name="高階 志文" userId="cb4ba3c9f5d7561c" providerId="LiveId" clId="{1F275048-9743-406B-A6CF-435FFA1933BC}" dt="2023-05-22T12:02:00.852" v="625"/>
          <ac:spMkLst>
            <pc:docMk/>
            <pc:sldMk cId="1080783982" sldId="316"/>
            <ac:spMk id="32" creationId="{58B0C0DC-6838-10B0-C579-9786FBC7C25C}"/>
          </ac:spMkLst>
        </pc:spChg>
        <pc:spChg chg="mod">
          <ac:chgData name="高階 志文" userId="cb4ba3c9f5d7561c" providerId="LiveId" clId="{1F275048-9743-406B-A6CF-435FFA1933BC}" dt="2023-05-22T12:02:00.852" v="625"/>
          <ac:spMkLst>
            <pc:docMk/>
            <pc:sldMk cId="1080783982" sldId="316"/>
            <ac:spMk id="33" creationId="{B88C5813-8EAD-9A3A-2C81-6250B95E0E3F}"/>
          </ac:spMkLst>
        </pc:spChg>
        <pc:spChg chg="add del mod">
          <ac:chgData name="高階 志文" userId="cb4ba3c9f5d7561c" providerId="LiveId" clId="{1F275048-9743-406B-A6CF-435FFA1933BC}" dt="2023-05-22T12:02:03.054" v="626"/>
          <ac:spMkLst>
            <pc:docMk/>
            <pc:sldMk cId="1080783982" sldId="316"/>
            <ac:spMk id="34" creationId="{CF84165F-E56A-75D7-E656-7C2EEB194B77}"/>
          </ac:spMkLst>
        </pc:spChg>
        <pc:spChg chg="add del mod">
          <ac:chgData name="高階 志文" userId="cb4ba3c9f5d7561c" providerId="LiveId" clId="{1F275048-9743-406B-A6CF-435FFA1933BC}" dt="2023-05-22T12:02:03.054" v="626"/>
          <ac:spMkLst>
            <pc:docMk/>
            <pc:sldMk cId="1080783982" sldId="316"/>
            <ac:spMk id="37" creationId="{748EA6F3-6FA0-9782-946A-065FE33AE697}"/>
          </ac:spMkLst>
        </pc:spChg>
        <pc:spChg chg="del">
          <ac:chgData name="高階 志文" userId="cb4ba3c9f5d7561c" providerId="LiveId" clId="{1F275048-9743-406B-A6CF-435FFA1933BC}" dt="2023-05-22T11:59:55.731" v="623" actId="478"/>
          <ac:spMkLst>
            <pc:docMk/>
            <pc:sldMk cId="1080783982" sldId="316"/>
            <ac:spMk id="39" creationId="{1BA9FD9B-C376-2DB2-A340-4A91C715640D}"/>
          </ac:spMkLst>
        </pc:spChg>
        <pc:spChg chg="add del mod">
          <ac:chgData name="高階 志文" userId="cb4ba3c9f5d7561c" providerId="LiveId" clId="{1F275048-9743-406B-A6CF-435FFA1933BC}" dt="2023-05-22T12:02:03.054" v="626"/>
          <ac:spMkLst>
            <pc:docMk/>
            <pc:sldMk cId="1080783982" sldId="316"/>
            <ac:spMk id="40" creationId="{C78F04F1-58F1-0458-E35F-778526654164}"/>
          </ac:spMkLst>
        </pc:spChg>
        <pc:spChg chg="add del mod">
          <ac:chgData name="高階 志文" userId="cb4ba3c9f5d7561c" providerId="LiveId" clId="{1F275048-9743-406B-A6CF-435FFA1933BC}" dt="2023-05-22T12:02:03.054" v="626"/>
          <ac:spMkLst>
            <pc:docMk/>
            <pc:sldMk cId="1080783982" sldId="316"/>
            <ac:spMk id="42" creationId="{049435B9-AF49-E037-3BFE-DD95B673795C}"/>
          </ac:spMkLst>
        </pc:spChg>
        <pc:spChg chg="add del mod">
          <ac:chgData name="高階 志文" userId="cb4ba3c9f5d7561c" providerId="LiveId" clId="{1F275048-9743-406B-A6CF-435FFA1933BC}" dt="2023-05-22T12:02:03.054" v="626"/>
          <ac:spMkLst>
            <pc:docMk/>
            <pc:sldMk cId="1080783982" sldId="316"/>
            <ac:spMk id="43" creationId="{DF75A8B7-6799-43BF-948F-439FB09936DF}"/>
          </ac:spMkLst>
        </pc:spChg>
        <pc:spChg chg="add del mod">
          <ac:chgData name="高階 志文" userId="cb4ba3c9f5d7561c" providerId="LiveId" clId="{1F275048-9743-406B-A6CF-435FFA1933BC}" dt="2023-05-22T12:02:03.054" v="626"/>
          <ac:spMkLst>
            <pc:docMk/>
            <pc:sldMk cId="1080783982" sldId="316"/>
            <ac:spMk id="44" creationId="{3BAF56BB-A40B-1394-835B-D885CF5D9AD7}"/>
          </ac:spMkLst>
        </pc:spChg>
        <pc:spChg chg="add del mod">
          <ac:chgData name="高階 志文" userId="cb4ba3c9f5d7561c" providerId="LiveId" clId="{1F275048-9743-406B-A6CF-435FFA1933BC}" dt="2023-05-22T12:02:03.054" v="626"/>
          <ac:spMkLst>
            <pc:docMk/>
            <pc:sldMk cId="1080783982" sldId="316"/>
            <ac:spMk id="45" creationId="{EF546DE0-42E5-FFE9-A0A6-735894A75582}"/>
          </ac:spMkLst>
        </pc:spChg>
        <pc:spChg chg="add del mod">
          <ac:chgData name="高階 志文" userId="cb4ba3c9f5d7561c" providerId="LiveId" clId="{1F275048-9743-406B-A6CF-435FFA1933BC}" dt="2023-05-22T12:02:03.054" v="626"/>
          <ac:spMkLst>
            <pc:docMk/>
            <pc:sldMk cId="1080783982" sldId="316"/>
            <ac:spMk id="46" creationId="{CECBFE67-3806-5C42-4DE0-F263E74AE288}"/>
          </ac:spMkLst>
        </pc:spChg>
        <pc:spChg chg="add del mod">
          <ac:chgData name="高階 志文" userId="cb4ba3c9f5d7561c" providerId="LiveId" clId="{1F275048-9743-406B-A6CF-435FFA1933BC}" dt="2023-05-22T12:02:03.054" v="626"/>
          <ac:spMkLst>
            <pc:docMk/>
            <pc:sldMk cId="1080783982" sldId="316"/>
            <ac:spMk id="47" creationId="{B5C0D748-A55F-DC84-FEAC-B44D6C9E83FB}"/>
          </ac:spMkLst>
        </pc:spChg>
        <pc:spChg chg="add del mod">
          <ac:chgData name="高階 志文" userId="cb4ba3c9f5d7561c" providerId="LiveId" clId="{1F275048-9743-406B-A6CF-435FFA1933BC}" dt="2023-05-22T12:02:03.054" v="626"/>
          <ac:spMkLst>
            <pc:docMk/>
            <pc:sldMk cId="1080783982" sldId="316"/>
            <ac:spMk id="48" creationId="{2B917AEE-1229-E3A0-18EA-EE2F9A61ACE5}"/>
          </ac:spMkLst>
        </pc:spChg>
        <pc:spChg chg="add del mod">
          <ac:chgData name="高階 志文" userId="cb4ba3c9f5d7561c" providerId="LiveId" clId="{1F275048-9743-406B-A6CF-435FFA1933BC}" dt="2023-05-22T13:11:29.285" v="900" actId="478"/>
          <ac:spMkLst>
            <pc:docMk/>
            <pc:sldMk cId="1080783982" sldId="316"/>
            <ac:spMk id="54" creationId="{055A6EFD-4BD9-7476-8E0C-C93BB13B2B95}"/>
          </ac:spMkLst>
        </pc:spChg>
        <pc:spChg chg="add mod">
          <ac:chgData name="高階 志文" userId="cb4ba3c9f5d7561c" providerId="LiveId" clId="{1F275048-9743-406B-A6CF-435FFA1933BC}" dt="2023-05-22T13:10:15.047" v="890" actId="1582"/>
          <ac:spMkLst>
            <pc:docMk/>
            <pc:sldMk cId="1080783982" sldId="316"/>
            <ac:spMk id="56" creationId="{7A845F3A-98E9-1C1E-1CB1-790372947B4A}"/>
          </ac:spMkLst>
        </pc:spChg>
        <pc:spChg chg="add mod">
          <ac:chgData name="高階 志文" userId="cb4ba3c9f5d7561c" providerId="LiveId" clId="{1F275048-9743-406B-A6CF-435FFA1933BC}" dt="2023-05-22T13:04:21.948" v="739" actId="208"/>
          <ac:spMkLst>
            <pc:docMk/>
            <pc:sldMk cId="1080783982" sldId="316"/>
            <ac:spMk id="59" creationId="{AB57FD2E-0E9A-7509-B578-38F200E5716B}"/>
          </ac:spMkLst>
        </pc:spChg>
        <pc:spChg chg="add del mod">
          <ac:chgData name="高階 志文" userId="cb4ba3c9f5d7561c" providerId="LiveId" clId="{1F275048-9743-406B-A6CF-435FFA1933BC}" dt="2023-05-22T12:02:43.843" v="634" actId="478"/>
          <ac:spMkLst>
            <pc:docMk/>
            <pc:sldMk cId="1080783982" sldId="316"/>
            <ac:spMk id="60" creationId="{B3DD7F11-109E-530A-89D8-E17E1517691E}"/>
          </ac:spMkLst>
        </pc:spChg>
        <pc:spChg chg="add del mod">
          <ac:chgData name="高階 志文" userId="cb4ba3c9f5d7561c" providerId="LiveId" clId="{1F275048-9743-406B-A6CF-435FFA1933BC}" dt="2023-05-22T12:02:41.143" v="633" actId="478"/>
          <ac:spMkLst>
            <pc:docMk/>
            <pc:sldMk cId="1080783982" sldId="316"/>
            <ac:spMk id="61" creationId="{071228BC-EA51-D3CF-A4A8-E90EEACF5401}"/>
          </ac:spMkLst>
        </pc:spChg>
        <pc:spChg chg="add del mod">
          <ac:chgData name="高階 志文" userId="cb4ba3c9f5d7561c" providerId="LiveId" clId="{1F275048-9743-406B-A6CF-435FFA1933BC}" dt="2023-05-22T13:02:50.030" v="673" actId="478"/>
          <ac:spMkLst>
            <pc:docMk/>
            <pc:sldMk cId="1080783982" sldId="316"/>
            <ac:spMk id="62" creationId="{9E2019E7-645C-C862-AFB4-1947A9793E84}"/>
          </ac:spMkLst>
        </pc:spChg>
        <pc:spChg chg="add del mod">
          <ac:chgData name="高階 志文" userId="cb4ba3c9f5d7561c" providerId="LiveId" clId="{1F275048-9743-406B-A6CF-435FFA1933BC}" dt="2023-05-22T12:02:45.991" v="635" actId="478"/>
          <ac:spMkLst>
            <pc:docMk/>
            <pc:sldMk cId="1080783982" sldId="316"/>
            <ac:spMk id="63" creationId="{5B8449CD-8482-73B5-6872-AFDD49831C7B}"/>
          </ac:spMkLst>
        </pc:spChg>
        <pc:spChg chg="mod">
          <ac:chgData name="高階 志文" userId="cb4ba3c9f5d7561c" providerId="LiveId" clId="{1F275048-9743-406B-A6CF-435FFA1933BC}" dt="2023-05-22T12:02:20.388" v="630" actId="404"/>
          <ac:spMkLst>
            <pc:docMk/>
            <pc:sldMk cId="1080783982" sldId="316"/>
            <ac:spMk id="65" creationId="{AE3649B9-FC5F-8C24-1F6D-4C415A07FEFB}"/>
          </ac:spMkLst>
        </pc:spChg>
        <pc:spChg chg="mod">
          <ac:chgData name="高階 志文" userId="cb4ba3c9f5d7561c" providerId="LiveId" clId="{1F275048-9743-406B-A6CF-435FFA1933BC}" dt="2023-05-22T13:03:03.252" v="693" actId="404"/>
          <ac:spMkLst>
            <pc:docMk/>
            <pc:sldMk cId="1080783982" sldId="316"/>
            <ac:spMk id="66" creationId="{5B6BC4FA-E20A-97FF-3DE8-720AABAF7436}"/>
          </ac:spMkLst>
        </pc:spChg>
        <pc:spChg chg="mod">
          <ac:chgData name="高階 志文" userId="cb4ba3c9f5d7561c" providerId="LiveId" clId="{1F275048-9743-406B-A6CF-435FFA1933BC}" dt="2023-05-22T12:02:20.388" v="630" actId="404"/>
          <ac:spMkLst>
            <pc:docMk/>
            <pc:sldMk cId="1080783982" sldId="316"/>
            <ac:spMk id="68" creationId="{7678ED75-553C-647C-5746-B18ECF4B314C}"/>
          </ac:spMkLst>
        </pc:spChg>
        <pc:spChg chg="mod">
          <ac:chgData name="高階 志文" userId="cb4ba3c9f5d7561c" providerId="LiveId" clId="{1F275048-9743-406B-A6CF-435FFA1933BC}" dt="2023-05-22T12:02:20.388" v="630" actId="404"/>
          <ac:spMkLst>
            <pc:docMk/>
            <pc:sldMk cId="1080783982" sldId="316"/>
            <ac:spMk id="69" creationId="{DED72D78-D5D6-EADE-4328-BB86A311543A}"/>
          </ac:spMkLst>
        </pc:spChg>
        <pc:spChg chg="mod">
          <ac:chgData name="高階 志文" userId="cb4ba3c9f5d7561c" providerId="LiveId" clId="{1F275048-9743-406B-A6CF-435FFA1933BC}" dt="2023-05-22T12:02:20.388" v="630" actId="404"/>
          <ac:spMkLst>
            <pc:docMk/>
            <pc:sldMk cId="1080783982" sldId="316"/>
            <ac:spMk id="73" creationId="{0F9963F7-69CB-1A72-3B1B-3E00B55C9B36}"/>
          </ac:spMkLst>
        </pc:spChg>
        <pc:spChg chg="mod">
          <ac:chgData name="高階 志文" userId="cb4ba3c9f5d7561c" providerId="LiveId" clId="{1F275048-9743-406B-A6CF-435FFA1933BC}" dt="2023-05-22T12:02:20.388" v="630" actId="404"/>
          <ac:spMkLst>
            <pc:docMk/>
            <pc:sldMk cId="1080783982" sldId="316"/>
            <ac:spMk id="74" creationId="{FDFC11A2-948C-E3D4-C0A9-01C9F4D1C5A9}"/>
          </ac:spMkLst>
        </pc:spChg>
        <pc:spChg chg="add mod">
          <ac:chgData name="高階 志文" userId="cb4ba3c9f5d7561c" providerId="LiveId" clId="{1F275048-9743-406B-A6CF-435FFA1933BC}" dt="2023-05-22T13:09:35.764" v="881" actId="1038"/>
          <ac:spMkLst>
            <pc:docMk/>
            <pc:sldMk cId="1080783982" sldId="316"/>
            <ac:spMk id="75" creationId="{0BC52E3C-4906-5226-37A6-34021677A694}"/>
          </ac:spMkLst>
        </pc:spChg>
        <pc:spChg chg="add del mod">
          <ac:chgData name="高階 志文" userId="cb4ba3c9f5d7561c" providerId="LiveId" clId="{1F275048-9743-406B-A6CF-435FFA1933BC}" dt="2023-05-22T13:07:09.985" v="851" actId="478"/>
          <ac:spMkLst>
            <pc:docMk/>
            <pc:sldMk cId="1080783982" sldId="316"/>
            <ac:spMk id="78" creationId="{1C982FA4-73D1-6D07-251D-7EEA58AD2AD8}"/>
          </ac:spMkLst>
        </pc:spChg>
        <pc:spChg chg="add del mod">
          <ac:chgData name="高階 志文" userId="cb4ba3c9f5d7561c" providerId="LiveId" clId="{1F275048-9743-406B-A6CF-435FFA1933BC}" dt="2023-05-22T13:07:14.655" v="852" actId="478"/>
          <ac:spMkLst>
            <pc:docMk/>
            <pc:sldMk cId="1080783982" sldId="316"/>
            <ac:spMk id="80" creationId="{56FCD1EE-37A0-0AC0-5640-303B3EA4B291}"/>
          </ac:spMkLst>
        </pc:spChg>
        <pc:spChg chg="add del mod">
          <ac:chgData name="高階 志文" userId="cb4ba3c9f5d7561c" providerId="LiveId" clId="{1F275048-9743-406B-A6CF-435FFA1933BC}" dt="2023-05-22T12:02:48.009" v="636" actId="478"/>
          <ac:spMkLst>
            <pc:docMk/>
            <pc:sldMk cId="1080783982" sldId="316"/>
            <ac:spMk id="82" creationId="{95098430-7192-C972-53FD-44200D9D1963}"/>
          </ac:spMkLst>
        </pc:spChg>
        <pc:spChg chg="add del mod">
          <ac:chgData name="高階 志文" userId="cb4ba3c9f5d7561c" providerId="LiveId" clId="{1F275048-9743-406B-A6CF-435FFA1933BC}" dt="2023-05-22T12:02:48.009" v="636" actId="478"/>
          <ac:spMkLst>
            <pc:docMk/>
            <pc:sldMk cId="1080783982" sldId="316"/>
            <ac:spMk id="83" creationId="{9BC53452-E3C5-DB81-8232-C1F1A4073014}"/>
          </ac:spMkLst>
        </pc:spChg>
        <pc:spChg chg="add del mod">
          <ac:chgData name="高階 志文" userId="cb4ba3c9f5d7561c" providerId="LiveId" clId="{1F275048-9743-406B-A6CF-435FFA1933BC}" dt="2023-05-22T12:02:48.009" v="636" actId="478"/>
          <ac:spMkLst>
            <pc:docMk/>
            <pc:sldMk cId="1080783982" sldId="316"/>
            <ac:spMk id="84" creationId="{07139963-9BDC-8DCE-4FD9-3CC2AF688FFF}"/>
          </ac:spMkLst>
        </pc:spChg>
        <pc:spChg chg="add del mod">
          <ac:chgData name="高階 志文" userId="cb4ba3c9f5d7561c" providerId="LiveId" clId="{1F275048-9743-406B-A6CF-435FFA1933BC}" dt="2023-05-22T12:02:48.009" v="636" actId="478"/>
          <ac:spMkLst>
            <pc:docMk/>
            <pc:sldMk cId="1080783982" sldId="316"/>
            <ac:spMk id="85" creationId="{B0125590-573D-5189-303E-90C92AEDB816}"/>
          </ac:spMkLst>
        </pc:spChg>
        <pc:spChg chg="add del mod">
          <ac:chgData name="高階 志文" userId="cb4ba3c9f5d7561c" providerId="LiveId" clId="{1F275048-9743-406B-A6CF-435FFA1933BC}" dt="2023-05-22T12:02:57.175" v="642" actId="478"/>
          <ac:spMkLst>
            <pc:docMk/>
            <pc:sldMk cId="1080783982" sldId="316"/>
            <ac:spMk id="86" creationId="{8FA1A5D3-08B7-0A35-8140-A281DDE36BBC}"/>
          </ac:spMkLst>
        </pc:spChg>
        <pc:spChg chg="add del mod">
          <ac:chgData name="高階 志文" userId="cb4ba3c9f5d7561c" providerId="LiveId" clId="{1F275048-9743-406B-A6CF-435FFA1933BC}" dt="2023-05-22T12:02:48.953" v="637" actId="478"/>
          <ac:spMkLst>
            <pc:docMk/>
            <pc:sldMk cId="1080783982" sldId="316"/>
            <ac:spMk id="87" creationId="{DB4B8525-FAA6-B484-9B36-D4B7C7C1B282}"/>
          </ac:spMkLst>
        </pc:spChg>
        <pc:spChg chg="add del mod">
          <ac:chgData name="高階 志文" userId="cb4ba3c9f5d7561c" providerId="LiveId" clId="{1F275048-9743-406B-A6CF-435FFA1933BC}" dt="2023-05-22T12:02:53.849" v="640" actId="478"/>
          <ac:spMkLst>
            <pc:docMk/>
            <pc:sldMk cId="1080783982" sldId="316"/>
            <ac:spMk id="88" creationId="{FC499499-37A5-7B5B-7E1E-B9F9395B6ACF}"/>
          </ac:spMkLst>
        </pc:spChg>
        <pc:spChg chg="add del mod">
          <ac:chgData name="高階 志文" userId="cb4ba3c9f5d7561c" providerId="LiveId" clId="{1F275048-9743-406B-A6CF-435FFA1933BC}" dt="2023-05-22T12:02:51.887" v="639" actId="478"/>
          <ac:spMkLst>
            <pc:docMk/>
            <pc:sldMk cId="1080783982" sldId="316"/>
            <ac:spMk id="91" creationId="{7CDD0F0C-0946-253A-B4CE-590EF380B3ED}"/>
          </ac:spMkLst>
        </pc:spChg>
        <pc:spChg chg="add del mod">
          <ac:chgData name="高階 志文" userId="cb4ba3c9f5d7561c" providerId="LiveId" clId="{1F275048-9743-406B-A6CF-435FFA1933BC}" dt="2023-05-22T12:02:50.853" v="638" actId="478"/>
          <ac:spMkLst>
            <pc:docMk/>
            <pc:sldMk cId="1080783982" sldId="316"/>
            <ac:spMk id="93" creationId="{9E507193-F7E6-95AE-BFC5-2A45071BBBC2}"/>
          </ac:spMkLst>
        </pc:spChg>
        <pc:spChg chg="add mod">
          <ac:chgData name="高階 志文" userId="cb4ba3c9f5d7561c" providerId="LiveId" clId="{1F275048-9743-406B-A6CF-435FFA1933BC}" dt="2023-05-22T13:09:35.764" v="881" actId="1038"/>
          <ac:spMkLst>
            <pc:docMk/>
            <pc:sldMk cId="1080783982" sldId="316"/>
            <ac:spMk id="101" creationId="{AC182AA9-32F4-53BF-DFDA-768F12E5775A}"/>
          </ac:spMkLst>
        </pc:spChg>
        <pc:spChg chg="add mod">
          <ac:chgData name="高階 志文" userId="cb4ba3c9f5d7561c" providerId="LiveId" clId="{1F275048-9743-406B-A6CF-435FFA1933BC}" dt="2023-05-22T13:09:35.764" v="881" actId="1038"/>
          <ac:spMkLst>
            <pc:docMk/>
            <pc:sldMk cId="1080783982" sldId="316"/>
            <ac:spMk id="103" creationId="{89B20767-FCD7-DC63-FC5E-15D023C44911}"/>
          </ac:spMkLst>
        </pc:spChg>
        <pc:spChg chg="del">
          <ac:chgData name="高階 志文" userId="cb4ba3c9f5d7561c" providerId="LiveId" clId="{1F275048-9743-406B-A6CF-435FFA1933BC}" dt="2023-05-22T11:59:55.731" v="623" actId="478"/>
          <ac:spMkLst>
            <pc:docMk/>
            <pc:sldMk cId="1080783982" sldId="316"/>
            <ac:spMk id="104" creationId="{3E3138A4-9398-D30F-D57D-09B8A593D0B4}"/>
          </ac:spMkLst>
        </pc:spChg>
        <pc:spChg chg="del">
          <ac:chgData name="高階 志文" userId="cb4ba3c9f5d7561c" providerId="LiveId" clId="{1F275048-9743-406B-A6CF-435FFA1933BC}" dt="2023-05-22T11:59:55.731" v="623" actId="478"/>
          <ac:spMkLst>
            <pc:docMk/>
            <pc:sldMk cId="1080783982" sldId="316"/>
            <ac:spMk id="105" creationId="{F5014CE2-1DFD-3E46-0F71-7A8E170C9CFB}"/>
          </ac:spMkLst>
        </pc:spChg>
        <pc:spChg chg="add mod">
          <ac:chgData name="高階 志文" userId="cb4ba3c9f5d7561c" providerId="LiveId" clId="{1F275048-9743-406B-A6CF-435FFA1933BC}" dt="2023-05-22T13:09:50.451" v="882" actId="571"/>
          <ac:spMkLst>
            <pc:docMk/>
            <pc:sldMk cId="1080783982" sldId="316"/>
            <ac:spMk id="107" creationId="{899DB80E-90AE-B5AC-649B-5BDEBDBCB78B}"/>
          </ac:spMkLst>
        </pc:spChg>
        <pc:spChg chg="add mod">
          <ac:chgData name="高階 志文" userId="cb4ba3c9f5d7561c" providerId="LiveId" clId="{1F275048-9743-406B-A6CF-435FFA1933BC}" dt="2023-05-22T13:09:59.709" v="888" actId="20577"/>
          <ac:spMkLst>
            <pc:docMk/>
            <pc:sldMk cId="1080783982" sldId="316"/>
            <ac:spMk id="108" creationId="{730B8C32-5997-67B3-774A-F8665DB533A4}"/>
          </ac:spMkLst>
        </pc:spChg>
        <pc:spChg chg="add mod">
          <ac:chgData name="高階 志文" userId="cb4ba3c9f5d7561c" providerId="LiveId" clId="{1F275048-9743-406B-A6CF-435FFA1933BC}" dt="2023-05-22T13:09:50.451" v="882" actId="571"/>
          <ac:spMkLst>
            <pc:docMk/>
            <pc:sldMk cId="1080783982" sldId="316"/>
            <ac:spMk id="109" creationId="{824C7FEB-9760-C75F-425A-2FB1169EBC8F}"/>
          </ac:spMkLst>
        </pc:spChg>
        <pc:spChg chg="del">
          <ac:chgData name="高階 志文" userId="cb4ba3c9f5d7561c" providerId="LiveId" clId="{1F275048-9743-406B-A6CF-435FFA1933BC}" dt="2023-05-22T11:59:55.731" v="623" actId="478"/>
          <ac:spMkLst>
            <pc:docMk/>
            <pc:sldMk cId="1080783982" sldId="316"/>
            <ac:spMk id="111" creationId="{8ACECD97-47B4-1940-26C8-0D2E60F799B7}"/>
          </ac:spMkLst>
        </pc:spChg>
        <pc:spChg chg="del">
          <ac:chgData name="高階 志文" userId="cb4ba3c9f5d7561c" providerId="LiveId" clId="{1F275048-9743-406B-A6CF-435FFA1933BC}" dt="2023-05-22T11:59:55.731" v="623" actId="478"/>
          <ac:spMkLst>
            <pc:docMk/>
            <pc:sldMk cId="1080783982" sldId="316"/>
            <ac:spMk id="112" creationId="{48AC3521-F5CE-850C-394B-61543A2FDB2F}"/>
          </ac:spMkLst>
        </pc:spChg>
        <pc:spChg chg="add mod">
          <ac:chgData name="高階 志文" userId="cb4ba3c9f5d7561c" providerId="LiveId" clId="{1F275048-9743-406B-A6CF-435FFA1933BC}" dt="2023-05-22T13:09:50.451" v="882" actId="571"/>
          <ac:spMkLst>
            <pc:docMk/>
            <pc:sldMk cId="1080783982" sldId="316"/>
            <ac:spMk id="114" creationId="{279B3E9A-B938-4BB9-9094-B160DCF38D87}"/>
          </ac:spMkLst>
        </pc:spChg>
        <pc:spChg chg="add mod">
          <ac:chgData name="高階 志文" userId="cb4ba3c9f5d7561c" providerId="LiveId" clId="{1F275048-9743-406B-A6CF-435FFA1933BC}" dt="2023-05-22T13:09:50.451" v="882" actId="571"/>
          <ac:spMkLst>
            <pc:docMk/>
            <pc:sldMk cId="1080783982" sldId="316"/>
            <ac:spMk id="116" creationId="{967322F3-1EE2-D0CA-3B2F-434729329CD6}"/>
          </ac:spMkLst>
        </pc:spChg>
        <pc:spChg chg="del">
          <ac:chgData name="高階 志文" userId="cb4ba3c9f5d7561c" providerId="LiveId" clId="{1F275048-9743-406B-A6CF-435FFA1933BC}" dt="2023-05-22T11:59:55.731" v="623" actId="478"/>
          <ac:spMkLst>
            <pc:docMk/>
            <pc:sldMk cId="1080783982" sldId="316"/>
            <ac:spMk id="118" creationId="{2B2FB9CC-E0B3-58E9-060C-322D1941AE13}"/>
          </ac:spMkLst>
        </pc:spChg>
        <pc:spChg chg="del">
          <ac:chgData name="高階 志文" userId="cb4ba3c9f5d7561c" providerId="LiveId" clId="{1F275048-9743-406B-A6CF-435FFA1933BC}" dt="2023-05-22T11:59:55.731" v="623" actId="478"/>
          <ac:spMkLst>
            <pc:docMk/>
            <pc:sldMk cId="1080783982" sldId="316"/>
            <ac:spMk id="119" creationId="{127A82C6-2702-14C9-AB3D-4CA9B0EA8C26}"/>
          </ac:spMkLst>
        </pc:spChg>
        <pc:spChg chg="del">
          <ac:chgData name="高階 志文" userId="cb4ba3c9f5d7561c" providerId="LiveId" clId="{1F275048-9743-406B-A6CF-435FFA1933BC}" dt="2023-05-22T11:59:55.731" v="623" actId="478"/>
          <ac:spMkLst>
            <pc:docMk/>
            <pc:sldMk cId="1080783982" sldId="316"/>
            <ac:spMk id="125" creationId="{C32129AE-0BE3-D5AB-8811-91A3A13B2352}"/>
          </ac:spMkLst>
        </pc:spChg>
        <pc:spChg chg="del">
          <ac:chgData name="高階 志文" userId="cb4ba3c9f5d7561c" providerId="LiveId" clId="{1F275048-9743-406B-A6CF-435FFA1933BC}" dt="2023-05-22T11:59:55.731" v="623" actId="478"/>
          <ac:spMkLst>
            <pc:docMk/>
            <pc:sldMk cId="1080783982" sldId="316"/>
            <ac:spMk id="126" creationId="{4DB99FEA-3773-2997-D34D-E4FBA01DF057}"/>
          </ac:spMkLst>
        </pc:spChg>
        <pc:spChg chg="del">
          <ac:chgData name="高階 志文" userId="cb4ba3c9f5d7561c" providerId="LiveId" clId="{1F275048-9743-406B-A6CF-435FFA1933BC}" dt="2023-05-22T11:59:55.731" v="623" actId="478"/>
          <ac:spMkLst>
            <pc:docMk/>
            <pc:sldMk cId="1080783982" sldId="316"/>
            <ac:spMk id="133" creationId="{9283EABE-E6BB-8AC2-0425-09CD51512CD2}"/>
          </ac:spMkLst>
        </pc:spChg>
        <pc:spChg chg="del">
          <ac:chgData name="高階 志文" userId="cb4ba3c9f5d7561c" providerId="LiveId" clId="{1F275048-9743-406B-A6CF-435FFA1933BC}" dt="2023-05-22T11:59:55.731" v="623" actId="478"/>
          <ac:spMkLst>
            <pc:docMk/>
            <pc:sldMk cId="1080783982" sldId="316"/>
            <ac:spMk id="135" creationId="{1CCC144E-A87A-BAED-5DD0-440D721E46B2}"/>
          </ac:spMkLst>
        </pc:spChg>
        <pc:spChg chg="del">
          <ac:chgData name="高階 志文" userId="cb4ba3c9f5d7561c" providerId="LiveId" clId="{1F275048-9743-406B-A6CF-435FFA1933BC}" dt="2023-05-22T11:59:55.731" v="623" actId="478"/>
          <ac:spMkLst>
            <pc:docMk/>
            <pc:sldMk cId="1080783982" sldId="316"/>
            <ac:spMk id="138" creationId="{37EF3FDD-E1EF-5AC2-A5C1-3D26EDD0E44A}"/>
          </ac:spMkLst>
        </pc:spChg>
        <pc:spChg chg="del">
          <ac:chgData name="高階 志文" userId="cb4ba3c9f5d7561c" providerId="LiveId" clId="{1F275048-9743-406B-A6CF-435FFA1933BC}" dt="2023-05-22T11:59:55.731" v="623" actId="478"/>
          <ac:spMkLst>
            <pc:docMk/>
            <pc:sldMk cId="1080783982" sldId="316"/>
            <ac:spMk id="139" creationId="{BC6B5998-705D-773D-A5AB-EDD3BC2129BF}"/>
          </ac:spMkLst>
        </pc:spChg>
        <pc:spChg chg="del">
          <ac:chgData name="高階 志文" userId="cb4ba3c9f5d7561c" providerId="LiveId" clId="{1F275048-9743-406B-A6CF-435FFA1933BC}" dt="2023-05-22T11:59:55.731" v="623" actId="478"/>
          <ac:spMkLst>
            <pc:docMk/>
            <pc:sldMk cId="1080783982" sldId="316"/>
            <ac:spMk id="142" creationId="{A0E1383E-5478-B9F0-E99B-482B83701C37}"/>
          </ac:spMkLst>
        </pc:spChg>
        <pc:spChg chg="del">
          <ac:chgData name="高階 志文" userId="cb4ba3c9f5d7561c" providerId="LiveId" clId="{1F275048-9743-406B-A6CF-435FFA1933BC}" dt="2023-05-22T11:59:55.731" v="623" actId="478"/>
          <ac:spMkLst>
            <pc:docMk/>
            <pc:sldMk cId="1080783982" sldId="316"/>
            <ac:spMk id="143" creationId="{498DDFF6-A91C-C279-8014-53413BDA68C0}"/>
          </ac:spMkLst>
        </pc:spChg>
        <pc:spChg chg="del">
          <ac:chgData name="高階 志文" userId="cb4ba3c9f5d7561c" providerId="LiveId" clId="{1F275048-9743-406B-A6CF-435FFA1933BC}" dt="2023-05-22T11:59:55.731" v="623" actId="478"/>
          <ac:spMkLst>
            <pc:docMk/>
            <pc:sldMk cId="1080783982" sldId="316"/>
            <ac:spMk id="146" creationId="{8C530726-7B45-D0B8-6B64-0F216E13DC66}"/>
          </ac:spMkLst>
        </pc:spChg>
        <pc:grpChg chg="add del mod">
          <ac:chgData name="高階 志文" userId="cb4ba3c9f5d7561c" providerId="LiveId" clId="{1F275048-9743-406B-A6CF-435FFA1933BC}" dt="2023-05-22T12:02:03.054" v="626"/>
          <ac:grpSpMkLst>
            <pc:docMk/>
            <pc:sldMk cId="1080783982" sldId="316"/>
            <ac:grpSpMk id="22" creationId="{111BE827-862B-8C9D-3DAE-FB888B5E79B7}"/>
          </ac:grpSpMkLst>
        </pc:grpChg>
        <pc:grpChg chg="add del mod">
          <ac:chgData name="高階 志文" userId="cb4ba3c9f5d7561c" providerId="LiveId" clId="{1F275048-9743-406B-A6CF-435FFA1933BC}" dt="2023-05-22T12:02:03.054" v="626"/>
          <ac:grpSpMkLst>
            <pc:docMk/>
            <pc:sldMk cId="1080783982" sldId="316"/>
            <ac:grpSpMk id="25" creationId="{8B42E27D-FC70-D74A-8FFB-576172CD80EC}"/>
          </ac:grpSpMkLst>
        </pc:grpChg>
        <pc:grpChg chg="add del mod">
          <ac:chgData name="高階 志文" userId="cb4ba3c9f5d7561c" providerId="LiveId" clId="{1F275048-9743-406B-A6CF-435FFA1933BC}" dt="2023-05-22T12:02:03.054" v="626"/>
          <ac:grpSpMkLst>
            <pc:docMk/>
            <pc:sldMk cId="1080783982" sldId="316"/>
            <ac:grpSpMk id="31" creationId="{32C33F7D-C605-55B5-D278-F778233416B8}"/>
          </ac:grpSpMkLst>
        </pc:grpChg>
        <pc:grpChg chg="add del mod">
          <ac:chgData name="高階 志文" userId="cb4ba3c9f5d7561c" providerId="LiveId" clId="{1F275048-9743-406B-A6CF-435FFA1933BC}" dt="2023-05-22T13:07:30.251" v="855" actId="478"/>
          <ac:grpSpMkLst>
            <pc:docMk/>
            <pc:sldMk cId="1080783982" sldId="316"/>
            <ac:grpSpMk id="64" creationId="{03A45793-2E4A-6767-89DF-6416AED91344}"/>
          </ac:grpSpMkLst>
        </pc:grpChg>
        <pc:grpChg chg="add del mod">
          <ac:chgData name="高階 志文" userId="cb4ba3c9f5d7561c" providerId="LiveId" clId="{1F275048-9743-406B-A6CF-435FFA1933BC}" dt="2023-05-22T13:07:09.985" v="851" actId="478"/>
          <ac:grpSpMkLst>
            <pc:docMk/>
            <pc:sldMk cId="1080783982" sldId="316"/>
            <ac:grpSpMk id="67" creationId="{AB1797A2-316E-806D-5E20-8D54C1072EC9}"/>
          </ac:grpSpMkLst>
        </pc:grpChg>
        <pc:grpChg chg="add del mod">
          <ac:chgData name="高階 志文" userId="cb4ba3c9f5d7561c" providerId="LiveId" clId="{1F275048-9743-406B-A6CF-435FFA1933BC}" dt="2023-05-22T13:07:14.655" v="852" actId="478"/>
          <ac:grpSpMkLst>
            <pc:docMk/>
            <pc:sldMk cId="1080783982" sldId="316"/>
            <ac:grpSpMk id="72" creationId="{0618D5E5-942F-3EBD-A173-79A027B2C20F}"/>
          </ac:grpSpMkLst>
        </pc:grpChg>
        <pc:picChg chg="add del mod">
          <ac:chgData name="高階 志文" userId="cb4ba3c9f5d7561c" providerId="LiveId" clId="{1F275048-9743-406B-A6CF-435FFA1933BC}" dt="2023-05-22T12:02:03.054" v="626"/>
          <ac:picMkLst>
            <pc:docMk/>
            <pc:sldMk cId="1080783982" sldId="316"/>
            <ac:picMk id="15" creationId="{7C61AA18-3E1A-4DA4-214A-E2E47CF9F452}"/>
          </ac:picMkLst>
        </pc:picChg>
        <pc:picChg chg="add del mod">
          <ac:chgData name="高階 志文" userId="cb4ba3c9f5d7561c" providerId="LiveId" clId="{1F275048-9743-406B-A6CF-435FFA1933BC}" dt="2023-05-22T12:02:03.054" v="626"/>
          <ac:picMkLst>
            <pc:docMk/>
            <pc:sldMk cId="1080783982" sldId="316"/>
            <ac:picMk id="16" creationId="{9A57D84C-7532-4661-3186-B305C090CBB1}"/>
          </ac:picMkLst>
        </pc:picChg>
        <pc:picChg chg="add del mod">
          <ac:chgData name="高階 志文" userId="cb4ba3c9f5d7561c" providerId="LiveId" clId="{1F275048-9743-406B-A6CF-435FFA1933BC}" dt="2023-05-22T12:02:03.054" v="626"/>
          <ac:picMkLst>
            <pc:docMk/>
            <pc:sldMk cId="1080783982" sldId="316"/>
            <ac:picMk id="28" creationId="{6FA3D512-B3D4-F780-C20E-F4737B108BD8}"/>
          </ac:picMkLst>
        </pc:picChg>
        <pc:picChg chg="add del mod">
          <ac:chgData name="高階 志文" userId="cb4ba3c9f5d7561c" providerId="LiveId" clId="{1F275048-9743-406B-A6CF-435FFA1933BC}" dt="2023-05-22T12:02:03.054" v="626"/>
          <ac:picMkLst>
            <pc:docMk/>
            <pc:sldMk cId="1080783982" sldId="316"/>
            <ac:picMk id="29" creationId="{50A7C4D8-6E48-E1ED-3194-F17718C39F08}"/>
          </ac:picMkLst>
        </pc:picChg>
        <pc:picChg chg="add del mod">
          <ac:chgData name="高階 志文" userId="cb4ba3c9f5d7561c" providerId="LiveId" clId="{1F275048-9743-406B-A6CF-435FFA1933BC}" dt="2023-05-22T12:02:03.054" v="626"/>
          <ac:picMkLst>
            <pc:docMk/>
            <pc:sldMk cId="1080783982" sldId="316"/>
            <ac:picMk id="35" creationId="{0DFFC29B-3CAA-F31E-2D87-93D36A4BE8BC}"/>
          </ac:picMkLst>
        </pc:picChg>
        <pc:picChg chg="add del mod">
          <ac:chgData name="高階 志文" userId="cb4ba3c9f5d7561c" providerId="LiveId" clId="{1F275048-9743-406B-A6CF-435FFA1933BC}" dt="2023-05-22T12:02:03.054" v="626"/>
          <ac:picMkLst>
            <pc:docMk/>
            <pc:sldMk cId="1080783982" sldId="316"/>
            <ac:picMk id="36" creationId="{C4CBF786-CBEE-E2EE-FEC5-9AA668A41243}"/>
          </ac:picMkLst>
        </pc:picChg>
        <pc:picChg chg="add del mod">
          <ac:chgData name="高階 志文" userId="cb4ba3c9f5d7561c" providerId="LiveId" clId="{1F275048-9743-406B-A6CF-435FFA1933BC}" dt="2023-05-22T12:02:03.054" v="626"/>
          <ac:picMkLst>
            <pc:docMk/>
            <pc:sldMk cId="1080783982" sldId="316"/>
            <ac:picMk id="38" creationId="{3CA04325-C579-C757-153D-578E52B01108}"/>
          </ac:picMkLst>
        </pc:picChg>
        <pc:picChg chg="add del mod">
          <ac:chgData name="高階 志文" userId="cb4ba3c9f5d7561c" providerId="LiveId" clId="{1F275048-9743-406B-A6CF-435FFA1933BC}" dt="2023-05-22T12:02:03.054" v="626"/>
          <ac:picMkLst>
            <pc:docMk/>
            <pc:sldMk cId="1080783982" sldId="316"/>
            <ac:picMk id="41" creationId="{F299D2A8-B50F-084B-FF17-9D9F196E3544}"/>
          </ac:picMkLst>
        </pc:picChg>
        <pc:picChg chg="add del mod">
          <ac:chgData name="高階 志文" userId="cb4ba3c9f5d7561c" providerId="LiveId" clId="{1F275048-9743-406B-A6CF-435FFA1933BC}" dt="2023-05-22T12:02:03.054" v="626"/>
          <ac:picMkLst>
            <pc:docMk/>
            <pc:sldMk cId="1080783982" sldId="316"/>
            <ac:picMk id="49" creationId="{E4972EAB-79C4-939F-552A-A921485AA9E5}"/>
          </ac:picMkLst>
        </pc:picChg>
        <pc:picChg chg="add del mod">
          <ac:chgData name="高階 志文" userId="cb4ba3c9f5d7561c" providerId="LiveId" clId="{1F275048-9743-406B-A6CF-435FFA1933BC}" dt="2023-05-22T12:02:03.054" v="626"/>
          <ac:picMkLst>
            <pc:docMk/>
            <pc:sldMk cId="1080783982" sldId="316"/>
            <ac:picMk id="50" creationId="{7A492F1B-9DDF-67A3-0B2E-095FE7AC6BAD}"/>
          </ac:picMkLst>
        </pc:picChg>
        <pc:picChg chg="add del mod">
          <ac:chgData name="高階 志文" userId="cb4ba3c9f5d7561c" providerId="LiveId" clId="{1F275048-9743-406B-A6CF-435FFA1933BC}" dt="2023-05-22T12:02:03.054" v="626"/>
          <ac:picMkLst>
            <pc:docMk/>
            <pc:sldMk cId="1080783982" sldId="316"/>
            <ac:picMk id="51" creationId="{4775AE42-A6E5-E864-0FC9-E6AB082A9E11}"/>
          </ac:picMkLst>
        </pc:picChg>
        <pc:picChg chg="add del mod">
          <ac:chgData name="高階 志文" userId="cb4ba3c9f5d7561c" providerId="LiveId" clId="{1F275048-9743-406B-A6CF-435FFA1933BC}" dt="2023-05-22T12:02:03.054" v="626"/>
          <ac:picMkLst>
            <pc:docMk/>
            <pc:sldMk cId="1080783982" sldId="316"/>
            <ac:picMk id="52" creationId="{D049064F-7DC7-C1DC-A7DC-62587C018B4C}"/>
          </ac:picMkLst>
        </pc:picChg>
        <pc:picChg chg="add del mod">
          <ac:chgData name="高階 志文" userId="cb4ba3c9f5d7561c" providerId="LiveId" clId="{1F275048-9743-406B-A6CF-435FFA1933BC}" dt="2023-05-22T13:04:09.602" v="735" actId="478"/>
          <ac:picMkLst>
            <pc:docMk/>
            <pc:sldMk cId="1080783982" sldId="316"/>
            <ac:picMk id="57" creationId="{27C24A81-5C9C-3A0A-C2CA-584F8BEBC319}"/>
          </ac:picMkLst>
        </pc:picChg>
        <pc:picChg chg="add del mod">
          <ac:chgData name="高階 志文" userId="cb4ba3c9f5d7561c" providerId="LiveId" clId="{1F275048-9743-406B-A6CF-435FFA1933BC}" dt="2023-05-22T12:02:41.143" v="633" actId="478"/>
          <ac:picMkLst>
            <pc:docMk/>
            <pc:sldMk cId="1080783982" sldId="316"/>
            <ac:picMk id="58" creationId="{7033D69C-BB56-030F-B254-89B637B4541A}"/>
          </ac:picMkLst>
        </pc:picChg>
        <pc:picChg chg="add del mod">
          <ac:chgData name="高階 志文" userId="cb4ba3c9f5d7561c" providerId="LiveId" clId="{1F275048-9743-406B-A6CF-435FFA1933BC}" dt="2023-05-22T12:02:41.143" v="633" actId="478"/>
          <ac:picMkLst>
            <pc:docMk/>
            <pc:sldMk cId="1080783982" sldId="316"/>
            <ac:picMk id="70" creationId="{177D45CC-45FA-8BCD-8C05-AD330B50A31C}"/>
          </ac:picMkLst>
        </pc:picChg>
        <pc:picChg chg="add del mod">
          <ac:chgData name="高階 志文" userId="cb4ba3c9f5d7561c" providerId="LiveId" clId="{1F275048-9743-406B-A6CF-435FFA1933BC}" dt="2023-05-22T13:02:44.048" v="672" actId="478"/>
          <ac:picMkLst>
            <pc:docMk/>
            <pc:sldMk cId="1080783982" sldId="316"/>
            <ac:picMk id="71" creationId="{7C35B9AC-3426-13A4-3506-6BA010E37EEB}"/>
          </ac:picMkLst>
        </pc:picChg>
        <pc:picChg chg="add del mod">
          <ac:chgData name="高階 志文" userId="cb4ba3c9f5d7561c" providerId="LiveId" clId="{1F275048-9743-406B-A6CF-435FFA1933BC}" dt="2023-05-22T13:07:23.901" v="854" actId="478"/>
          <ac:picMkLst>
            <pc:docMk/>
            <pc:sldMk cId="1080783982" sldId="316"/>
            <ac:picMk id="76" creationId="{048D2F33-D02F-BF57-77C3-830F9659814D}"/>
          </ac:picMkLst>
        </pc:picChg>
        <pc:picChg chg="add del mod">
          <ac:chgData name="高階 志文" userId="cb4ba3c9f5d7561c" providerId="LiveId" clId="{1F275048-9743-406B-A6CF-435FFA1933BC}" dt="2023-05-22T13:07:23.901" v="854" actId="478"/>
          <ac:picMkLst>
            <pc:docMk/>
            <pc:sldMk cId="1080783982" sldId="316"/>
            <ac:picMk id="77" creationId="{4FAA980A-F73F-BBCD-CDA7-F3E6678887C2}"/>
          </ac:picMkLst>
        </pc:picChg>
        <pc:picChg chg="add del mod">
          <ac:chgData name="高階 志文" userId="cb4ba3c9f5d7561c" providerId="LiveId" clId="{1F275048-9743-406B-A6CF-435FFA1933BC}" dt="2023-05-22T13:07:09.985" v="851" actId="478"/>
          <ac:picMkLst>
            <pc:docMk/>
            <pc:sldMk cId="1080783982" sldId="316"/>
            <ac:picMk id="79" creationId="{175E3C0A-D1A1-0635-4EE1-0E75CB8C0059}"/>
          </ac:picMkLst>
        </pc:picChg>
        <pc:picChg chg="add del mod">
          <ac:chgData name="高階 志文" userId="cb4ba3c9f5d7561c" providerId="LiveId" clId="{1F275048-9743-406B-A6CF-435FFA1933BC}" dt="2023-05-22T13:07:14.655" v="852" actId="478"/>
          <ac:picMkLst>
            <pc:docMk/>
            <pc:sldMk cId="1080783982" sldId="316"/>
            <ac:picMk id="81" creationId="{DC9E9096-F5A5-5FEF-B1A5-B13531DD1FC0}"/>
          </ac:picMkLst>
        </pc:picChg>
        <pc:picChg chg="add del mod">
          <ac:chgData name="高階 志文" userId="cb4ba3c9f5d7561c" providerId="LiveId" clId="{1F275048-9743-406B-A6CF-435FFA1933BC}" dt="2023-05-22T12:02:45.991" v="635" actId="478"/>
          <ac:picMkLst>
            <pc:docMk/>
            <pc:sldMk cId="1080783982" sldId="316"/>
            <ac:picMk id="89" creationId="{31636660-4FB1-C86C-4A7F-D7881F7F2A08}"/>
          </ac:picMkLst>
        </pc:picChg>
        <pc:picChg chg="add del mod">
          <ac:chgData name="高階 志文" userId="cb4ba3c9f5d7561c" providerId="LiveId" clId="{1F275048-9743-406B-A6CF-435FFA1933BC}" dt="2023-05-22T12:02:45.991" v="635" actId="478"/>
          <ac:picMkLst>
            <pc:docMk/>
            <pc:sldMk cId="1080783982" sldId="316"/>
            <ac:picMk id="90" creationId="{D0303180-2AD3-C579-8B81-B20D81B910C4}"/>
          </ac:picMkLst>
        </pc:picChg>
        <pc:picChg chg="add del mod">
          <ac:chgData name="高階 志文" userId="cb4ba3c9f5d7561c" providerId="LiveId" clId="{1F275048-9743-406B-A6CF-435FFA1933BC}" dt="2023-05-22T12:02:45.991" v="635" actId="478"/>
          <ac:picMkLst>
            <pc:docMk/>
            <pc:sldMk cId="1080783982" sldId="316"/>
            <ac:picMk id="92" creationId="{091BBA47-5781-35D8-C975-6A8DEFCA0A11}"/>
          </ac:picMkLst>
        </pc:picChg>
        <pc:picChg chg="add del mod">
          <ac:chgData name="高階 志文" userId="cb4ba3c9f5d7561c" providerId="LiveId" clId="{1F275048-9743-406B-A6CF-435FFA1933BC}" dt="2023-05-22T12:02:54.850" v="641" actId="478"/>
          <ac:picMkLst>
            <pc:docMk/>
            <pc:sldMk cId="1080783982" sldId="316"/>
            <ac:picMk id="94" creationId="{D9C8D0C2-401E-4540-A68C-F69EFE6856D4}"/>
          </ac:picMkLst>
        </pc:picChg>
        <pc:picChg chg="add del mod">
          <ac:chgData name="高階 志文" userId="cb4ba3c9f5d7561c" providerId="LiveId" clId="{1F275048-9743-406B-A6CF-435FFA1933BC}" dt="2023-05-22T13:08:28.416" v="861" actId="478"/>
          <ac:picMkLst>
            <pc:docMk/>
            <pc:sldMk cId="1080783982" sldId="316"/>
            <ac:picMk id="98" creationId="{61EB573C-F06D-5900-D71C-3B6CA29A289D}"/>
          </ac:picMkLst>
        </pc:picChg>
        <pc:picChg chg="add mod">
          <ac:chgData name="高階 志文" userId="cb4ba3c9f5d7561c" providerId="LiveId" clId="{1F275048-9743-406B-A6CF-435FFA1933BC}" dt="2023-05-22T13:08:42.616" v="865" actId="1076"/>
          <ac:picMkLst>
            <pc:docMk/>
            <pc:sldMk cId="1080783982" sldId="316"/>
            <ac:picMk id="99" creationId="{49D7B997-AEBC-D754-7188-3538E129A8EA}"/>
          </ac:picMkLst>
        </pc:picChg>
        <pc:picChg chg="add mod">
          <ac:chgData name="高階 志文" userId="cb4ba3c9f5d7561c" providerId="LiveId" clId="{1F275048-9743-406B-A6CF-435FFA1933BC}" dt="2023-05-22T13:09:31.738" v="874" actId="1076"/>
          <ac:picMkLst>
            <pc:docMk/>
            <pc:sldMk cId="1080783982" sldId="316"/>
            <ac:picMk id="100" creationId="{378C061F-006A-63C0-D347-5BEEABDF73ED}"/>
          </ac:picMkLst>
        </pc:picChg>
        <pc:picChg chg="add mod">
          <ac:chgData name="高階 志文" userId="cb4ba3c9f5d7561c" providerId="LiveId" clId="{1F275048-9743-406B-A6CF-435FFA1933BC}" dt="2023-05-22T13:09:31.738" v="874" actId="1076"/>
          <ac:picMkLst>
            <pc:docMk/>
            <pc:sldMk cId="1080783982" sldId="316"/>
            <ac:picMk id="102" creationId="{7CB1155A-2128-DA49-BC74-9CD44ADEEB4E}"/>
          </ac:picMkLst>
        </pc:picChg>
        <pc:picChg chg="add mod">
          <ac:chgData name="高階 志文" userId="cb4ba3c9f5d7561c" providerId="LiveId" clId="{1F275048-9743-406B-A6CF-435FFA1933BC}" dt="2023-05-22T13:09:31.738" v="874" actId="1076"/>
          <ac:picMkLst>
            <pc:docMk/>
            <pc:sldMk cId="1080783982" sldId="316"/>
            <ac:picMk id="106" creationId="{04910FFD-2093-98A1-AC20-E9CB899CAD0F}"/>
          </ac:picMkLst>
        </pc:picChg>
        <pc:picChg chg="add mod">
          <ac:chgData name="高階 志文" userId="cb4ba3c9f5d7561c" providerId="LiveId" clId="{1F275048-9743-406B-A6CF-435FFA1933BC}" dt="2023-05-22T13:09:50.451" v="882" actId="571"/>
          <ac:picMkLst>
            <pc:docMk/>
            <pc:sldMk cId="1080783982" sldId="316"/>
            <ac:picMk id="110" creationId="{551ADED3-9322-718F-BF3E-DB2C2CCB1D9A}"/>
          </ac:picMkLst>
        </pc:picChg>
        <pc:picChg chg="add mod">
          <ac:chgData name="高階 志文" userId="cb4ba3c9f5d7561c" providerId="LiveId" clId="{1F275048-9743-406B-A6CF-435FFA1933BC}" dt="2023-05-22T13:09:50.451" v="882" actId="571"/>
          <ac:picMkLst>
            <pc:docMk/>
            <pc:sldMk cId="1080783982" sldId="316"/>
            <ac:picMk id="113" creationId="{10479AF1-09C1-C395-A962-B849B16EE599}"/>
          </ac:picMkLst>
        </pc:picChg>
        <pc:picChg chg="add mod">
          <ac:chgData name="高階 志文" userId="cb4ba3c9f5d7561c" providerId="LiveId" clId="{1F275048-9743-406B-A6CF-435FFA1933BC}" dt="2023-05-22T13:09:50.451" v="882" actId="571"/>
          <ac:picMkLst>
            <pc:docMk/>
            <pc:sldMk cId="1080783982" sldId="316"/>
            <ac:picMk id="115" creationId="{2A45AD25-9B68-FCD9-3D8D-DFC9613BD0CF}"/>
          </ac:picMkLst>
        </pc:picChg>
        <pc:picChg chg="add mod">
          <ac:chgData name="高階 志文" userId="cb4ba3c9f5d7561c" providerId="LiveId" clId="{1F275048-9743-406B-A6CF-435FFA1933BC}" dt="2023-05-22T13:09:50.451" v="882" actId="571"/>
          <ac:picMkLst>
            <pc:docMk/>
            <pc:sldMk cId="1080783982" sldId="316"/>
            <ac:picMk id="117" creationId="{2E7F0C54-DB3E-4AB7-DEC7-B9CB530AD587}"/>
          </ac:picMkLst>
        </pc:picChg>
        <pc:picChg chg="del">
          <ac:chgData name="高階 志文" userId="cb4ba3c9f5d7561c" providerId="LiveId" clId="{1F275048-9743-406B-A6CF-435FFA1933BC}" dt="2023-05-22T11:59:55.731" v="623" actId="478"/>
          <ac:picMkLst>
            <pc:docMk/>
            <pc:sldMk cId="1080783982" sldId="316"/>
            <ac:picMk id="130" creationId="{2021CD32-EE17-0477-0D0E-1C96E0C3C883}"/>
          </ac:picMkLst>
        </pc:picChg>
        <pc:picChg chg="del">
          <ac:chgData name="高階 志文" userId="cb4ba3c9f5d7561c" providerId="LiveId" clId="{1F275048-9743-406B-A6CF-435FFA1933BC}" dt="2023-05-22T11:59:55.731" v="623" actId="478"/>
          <ac:picMkLst>
            <pc:docMk/>
            <pc:sldMk cId="1080783982" sldId="316"/>
            <ac:picMk id="131" creationId="{7670AECB-6CCE-C832-52D2-468570A3FE69}"/>
          </ac:picMkLst>
        </pc:picChg>
        <pc:picChg chg="del">
          <ac:chgData name="高階 志文" userId="cb4ba3c9f5d7561c" providerId="LiveId" clId="{1F275048-9743-406B-A6CF-435FFA1933BC}" dt="2023-05-22T11:59:55.731" v="623" actId="478"/>
          <ac:picMkLst>
            <pc:docMk/>
            <pc:sldMk cId="1080783982" sldId="316"/>
            <ac:picMk id="136" creationId="{EFFBA10B-DD38-60FE-93E0-241DF1353BF3}"/>
          </ac:picMkLst>
        </pc:picChg>
        <pc:picChg chg="del">
          <ac:chgData name="高階 志文" userId="cb4ba3c9f5d7561c" providerId="LiveId" clId="{1F275048-9743-406B-A6CF-435FFA1933BC}" dt="2023-05-22T11:59:55.731" v="623" actId="478"/>
          <ac:picMkLst>
            <pc:docMk/>
            <pc:sldMk cId="1080783982" sldId="316"/>
            <ac:picMk id="137" creationId="{88E9EC1C-4E2E-DBD0-DCA7-4B6BEDA96D7F}"/>
          </ac:picMkLst>
        </pc:picChg>
        <pc:picChg chg="del">
          <ac:chgData name="高階 志文" userId="cb4ba3c9f5d7561c" providerId="LiveId" clId="{1F275048-9743-406B-A6CF-435FFA1933BC}" dt="2023-05-22T11:59:55.731" v="623" actId="478"/>
          <ac:picMkLst>
            <pc:docMk/>
            <pc:sldMk cId="1080783982" sldId="316"/>
            <ac:picMk id="140" creationId="{5B33EF04-579F-2BD0-2B48-5EDF82B206F4}"/>
          </ac:picMkLst>
        </pc:picChg>
        <pc:picChg chg="del">
          <ac:chgData name="高階 志文" userId="cb4ba3c9f5d7561c" providerId="LiveId" clId="{1F275048-9743-406B-A6CF-435FFA1933BC}" dt="2023-05-22T11:59:55.731" v="623" actId="478"/>
          <ac:picMkLst>
            <pc:docMk/>
            <pc:sldMk cId="1080783982" sldId="316"/>
            <ac:picMk id="141" creationId="{A06E1AD9-061A-620F-485B-B79E4B793F97}"/>
          </ac:picMkLst>
        </pc:picChg>
        <pc:picChg chg="del">
          <ac:chgData name="高階 志文" userId="cb4ba3c9f5d7561c" providerId="LiveId" clId="{1F275048-9743-406B-A6CF-435FFA1933BC}" dt="2023-05-22T11:59:55.731" v="623" actId="478"/>
          <ac:picMkLst>
            <pc:docMk/>
            <pc:sldMk cId="1080783982" sldId="316"/>
            <ac:picMk id="144" creationId="{EF281377-6737-E4CA-E2F8-3B9635A986E1}"/>
          </ac:picMkLst>
        </pc:picChg>
        <pc:picChg chg="del">
          <ac:chgData name="高階 志文" userId="cb4ba3c9f5d7561c" providerId="LiveId" clId="{1F275048-9743-406B-A6CF-435FFA1933BC}" dt="2023-05-22T11:59:55.731" v="623" actId="478"/>
          <ac:picMkLst>
            <pc:docMk/>
            <pc:sldMk cId="1080783982" sldId="316"/>
            <ac:picMk id="145" creationId="{07E54527-82EC-69E4-81F4-54EF656CDD6A}"/>
          </ac:picMkLst>
        </pc:picChg>
        <pc:cxnChg chg="add del mod">
          <ac:chgData name="高階 志文" userId="cb4ba3c9f5d7561c" providerId="LiveId" clId="{1F275048-9743-406B-A6CF-435FFA1933BC}" dt="2023-05-22T12:02:03.054" v="626"/>
          <ac:cxnSpMkLst>
            <pc:docMk/>
            <pc:sldMk cId="1080783982" sldId="316"/>
            <ac:cxnSpMk id="10" creationId="{9700259B-C754-A162-AA6F-A9F75A3FAA68}"/>
          </ac:cxnSpMkLst>
        </pc:cxnChg>
        <pc:cxnChg chg="add del mod">
          <ac:chgData name="高階 志文" userId="cb4ba3c9f5d7561c" providerId="LiveId" clId="{1F275048-9743-406B-A6CF-435FFA1933BC}" dt="2023-05-22T12:02:03.054" v="626"/>
          <ac:cxnSpMkLst>
            <pc:docMk/>
            <pc:sldMk cId="1080783982" sldId="316"/>
            <ac:cxnSpMk id="13" creationId="{AC6A7822-BE08-DBD4-5EC4-E98072EAF744}"/>
          </ac:cxnSpMkLst>
        </pc:cxnChg>
        <pc:cxnChg chg="add del mod">
          <ac:chgData name="高階 志文" userId="cb4ba3c9f5d7561c" providerId="LiveId" clId="{1F275048-9743-406B-A6CF-435FFA1933BC}" dt="2023-05-22T13:11:31.060" v="901" actId="478"/>
          <ac:cxnSpMkLst>
            <pc:docMk/>
            <pc:sldMk cId="1080783982" sldId="316"/>
            <ac:cxnSpMk id="53" creationId="{22ED9279-6B34-4D9E-3967-1FC654BE1A79}"/>
          </ac:cxnSpMkLst>
        </pc:cxnChg>
        <pc:cxnChg chg="add mod">
          <ac:chgData name="高階 志文" userId="cb4ba3c9f5d7561c" providerId="LiveId" clId="{1F275048-9743-406B-A6CF-435FFA1933BC}" dt="2023-05-22T13:10:22.621" v="892" actId="693"/>
          <ac:cxnSpMkLst>
            <pc:docMk/>
            <pc:sldMk cId="1080783982" sldId="316"/>
            <ac:cxnSpMk id="55" creationId="{E3B315A9-3671-1536-8FAC-4027A10CC51F}"/>
          </ac:cxnSpMkLst>
        </pc:cxnChg>
      </pc:sldChg>
      <pc:sldChg chg="addSp delSp modSp add mod">
        <pc:chgData name="高階 志文" userId="cb4ba3c9f5d7561c" providerId="LiveId" clId="{1F275048-9743-406B-A6CF-435FFA1933BC}" dt="2023-05-22T13:42:35.255" v="1216" actId="478"/>
        <pc:sldMkLst>
          <pc:docMk/>
          <pc:sldMk cId="4003438291" sldId="317"/>
        </pc:sldMkLst>
        <pc:spChg chg="mod">
          <ac:chgData name="高階 志文" userId="cb4ba3c9f5d7561c" providerId="LiveId" clId="{1F275048-9743-406B-A6CF-435FFA1933BC}" dt="2023-05-22T13:41:40.413" v="1145" actId="20577"/>
          <ac:spMkLst>
            <pc:docMk/>
            <pc:sldMk cId="4003438291" sldId="317"/>
            <ac:spMk id="3" creationId="{6FE1B6FF-375A-F638-08F2-618C2D5E6D92}"/>
          </ac:spMkLst>
        </pc:spChg>
        <pc:spChg chg="mod">
          <ac:chgData name="高階 志文" userId="cb4ba3c9f5d7561c" providerId="LiveId" clId="{1F275048-9743-406B-A6CF-435FFA1933BC}" dt="2023-05-22T13:21:24.718" v="1131" actId="20577"/>
          <ac:spMkLst>
            <pc:docMk/>
            <pc:sldMk cId="4003438291" sldId="317"/>
            <ac:spMk id="7" creationId="{5AC03070-3ED0-3501-7257-90BD279E5E9F}"/>
          </ac:spMkLst>
        </pc:spChg>
        <pc:spChg chg="add del mod">
          <ac:chgData name="高階 志文" userId="cb4ba3c9f5d7561c" providerId="LiveId" clId="{1F275048-9743-406B-A6CF-435FFA1933BC}" dt="2023-05-22T13:12:56.175" v="930" actId="478"/>
          <ac:spMkLst>
            <pc:docMk/>
            <pc:sldMk cId="4003438291" sldId="317"/>
            <ac:spMk id="12" creationId="{B8AAAD98-8014-50C0-7765-ED6D386EEF4A}"/>
          </ac:spMkLst>
        </pc:spChg>
        <pc:spChg chg="add del mod">
          <ac:chgData name="高階 志文" userId="cb4ba3c9f5d7561c" providerId="LiveId" clId="{1F275048-9743-406B-A6CF-435FFA1933BC}" dt="2023-05-22T13:12:56.175" v="930" actId="478"/>
          <ac:spMkLst>
            <pc:docMk/>
            <pc:sldMk cId="4003438291" sldId="317"/>
            <ac:spMk id="13" creationId="{3F9A80C6-8C57-3619-3218-5CFE90543082}"/>
          </ac:spMkLst>
        </pc:spChg>
        <pc:spChg chg="add del mod">
          <ac:chgData name="高階 志文" userId="cb4ba3c9f5d7561c" providerId="LiveId" clId="{1F275048-9743-406B-A6CF-435FFA1933BC}" dt="2023-05-22T13:12:56.175" v="930" actId="478"/>
          <ac:spMkLst>
            <pc:docMk/>
            <pc:sldMk cId="4003438291" sldId="317"/>
            <ac:spMk id="14" creationId="{E5E638C6-FDC6-D8CE-60A8-8C23B495EA44}"/>
          </ac:spMkLst>
        </pc:spChg>
        <pc:spChg chg="add del mod">
          <ac:chgData name="高階 志文" userId="cb4ba3c9f5d7561c" providerId="LiveId" clId="{1F275048-9743-406B-A6CF-435FFA1933BC}" dt="2023-05-22T13:13:07.750" v="935" actId="478"/>
          <ac:spMkLst>
            <pc:docMk/>
            <pc:sldMk cId="4003438291" sldId="317"/>
            <ac:spMk id="16" creationId="{D054BCB9-8582-E7B6-6DD6-83F9C2B2D76B}"/>
          </ac:spMkLst>
        </pc:spChg>
        <pc:spChg chg="add del mod">
          <ac:chgData name="高階 志文" userId="cb4ba3c9f5d7561c" providerId="LiveId" clId="{1F275048-9743-406B-A6CF-435FFA1933BC}" dt="2023-05-22T13:14:36.498" v="979" actId="478"/>
          <ac:spMkLst>
            <pc:docMk/>
            <pc:sldMk cId="4003438291" sldId="317"/>
            <ac:spMk id="23" creationId="{3C74E258-E0C6-9D95-AEA9-7C4B8C076F5C}"/>
          </ac:spMkLst>
        </pc:spChg>
        <pc:spChg chg="add mod">
          <ac:chgData name="高階 志文" userId="cb4ba3c9f5d7561c" providerId="LiveId" clId="{1F275048-9743-406B-A6CF-435FFA1933BC}" dt="2023-05-22T13:42:31.424" v="1215" actId="403"/>
          <ac:spMkLst>
            <pc:docMk/>
            <pc:sldMk cId="4003438291" sldId="317"/>
            <ac:spMk id="24" creationId="{1873052C-663C-7BDC-0CD8-002331C83527}"/>
          </ac:spMkLst>
        </pc:spChg>
        <pc:spChg chg="add mod">
          <ac:chgData name="高階 志文" userId="cb4ba3c9f5d7561c" providerId="LiveId" clId="{1F275048-9743-406B-A6CF-435FFA1933BC}" dt="2023-05-22T13:42:03.803" v="1150" actId="403"/>
          <ac:spMkLst>
            <pc:docMk/>
            <pc:sldMk cId="4003438291" sldId="317"/>
            <ac:spMk id="25" creationId="{59C294F1-BCCF-55EF-2188-038D8DAD5DED}"/>
          </ac:spMkLst>
        </pc:spChg>
        <pc:spChg chg="add mod">
          <ac:chgData name="高階 志文" userId="cb4ba3c9f5d7561c" providerId="LiveId" clId="{1F275048-9743-406B-A6CF-435FFA1933BC}" dt="2023-05-22T13:42:03.803" v="1150" actId="403"/>
          <ac:spMkLst>
            <pc:docMk/>
            <pc:sldMk cId="4003438291" sldId="317"/>
            <ac:spMk id="26" creationId="{FC132BFA-B983-380C-4C01-D194C0FA62A3}"/>
          </ac:spMkLst>
        </pc:spChg>
        <pc:spChg chg="add mod">
          <ac:chgData name="高階 志文" userId="cb4ba3c9f5d7561c" providerId="LiveId" clId="{1F275048-9743-406B-A6CF-435FFA1933BC}" dt="2023-05-22T13:42:03.803" v="1150" actId="403"/>
          <ac:spMkLst>
            <pc:docMk/>
            <pc:sldMk cId="4003438291" sldId="317"/>
            <ac:spMk id="27" creationId="{E1C44912-A7F1-9091-A1AB-68EAC3FC89AA}"/>
          </ac:spMkLst>
        </pc:spChg>
        <pc:spChg chg="add del mod">
          <ac:chgData name="高階 志文" userId="cb4ba3c9f5d7561c" providerId="LiveId" clId="{1F275048-9743-406B-A6CF-435FFA1933BC}" dt="2023-05-22T13:12:38.929" v="929" actId="478"/>
          <ac:spMkLst>
            <pc:docMk/>
            <pc:sldMk cId="4003438291" sldId="317"/>
            <ac:spMk id="28" creationId="{BC4D9578-4CBD-EA24-70C8-D31CCA2565B7}"/>
          </ac:spMkLst>
        </pc:spChg>
        <pc:spChg chg="add del mod">
          <ac:chgData name="高階 志文" userId="cb4ba3c9f5d7561c" providerId="LiveId" clId="{1F275048-9743-406B-A6CF-435FFA1933BC}" dt="2023-05-22T13:12:38.929" v="929" actId="478"/>
          <ac:spMkLst>
            <pc:docMk/>
            <pc:sldMk cId="4003438291" sldId="317"/>
            <ac:spMk id="29" creationId="{7A7748D9-6DCE-C0F4-01EF-CE788E9C94F0}"/>
          </ac:spMkLst>
        </pc:spChg>
        <pc:spChg chg="add del mod">
          <ac:chgData name="高階 志文" userId="cb4ba3c9f5d7561c" providerId="LiveId" clId="{1F275048-9743-406B-A6CF-435FFA1933BC}" dt="2023-05-22T13:12:38.929" v="929" actId="478"/>
          <ac:spMkLst>
            <pc:docMk/>
            <pc:sldMk cId="4003438291" sldId="317"/>
            <ac:spMk id="30" creationId="{D6ABA113-C367-D9A2-DEB2-BEE2BCABC718}"/>
          </ac:spMkLst>
        </pc:spChg>
        <pc:spChg chg="add del mod">
          <ac:chgData name="高階 志文" userId="cb4ba3c9f5d7561c" providerId="LiveId" clId="{1F275048-9743-406B-A6CF-435FFA1933BC}" dt="2023-05-22T13:12:32.118" v="928" actId="478"/>
          <ac:spMkLst>
            <pc:docMk/>
            <pc:sldMk cId="4003438291" sldId="317"/>
            <ac:spMk id="31" creationId="{814C6782-1F88-AE36-8436-BD21289256F4}"/>
          </ac:spMkLst>
        </pc:spChg>
        <pc:spChg chg="add del mod">
          <ac:chgData name="高階 志文" userId="cb4ba3c9f5d7561c" providerId="LiveId" clId="{1F275048-9743-406B-A6CF-435FFA1933BC}" dt="2023-05-22T13:12:29.713" v="927" actId="478"/>
          <ac:spMkLst>
            <pc:docMk/>
            <pc:sldMk cId="4003438291" sldId="317"/>
            <ac:spMk id="32" creationId="{2F64498C-04A5-F58D-BF81-EFACB8FA8E49}"/>
          </ac:spMkLst>
        </pc:spChg>
        <pc:spChg chg="add del mod">
          <ac:chgData name="高階 志文" userId="cb4ba3c9f5d7561c" providerId="LiveId" clId="{1F275048-9743-406B-A6CF-435FFA1933BC}" dt="2023-05-22T13:12:14.895" v="924" actId="478"/>
          <ac:spMkLst>
            <pc:docMk/>
            <pc:sldMk cId="4003438291" sldId="317"/>
            <ac:spMk id="33" creationId="{55BFBA76-F003-727F-2EC1-D53F4CDEF396}"/>
          </ac:spMkLst>
        </pc:spChg>
        <pc:spChg chg="add del mod">
          <ac:chgData name="高階 志文" userId="cb4ba3c9f5d7561c" providerId="LiveId" clId="{1F275048-9743-406B-A6CF-435FFA1933BC}" dt="2023-05-22T13:12:29.713" v="927" actId="478"/>
          <ac:spMkLst>
            <pc:docMk/>
            <pc:sldMk cId="4003438291" sldId="317"/>
            <ac:spMk id="34" creationId="{CBA2437D-8E60-205C-3A43-B8A0A24DE2F7}"/>
          </ac:spMkLst>
        </pc:spChg>
        <pc:spChg chg="add del mod">
          <ac:chgData name="高階 志文" userId="cb4ba3c9f5d7561c" providerId="LiveId" clId="{1F275048-9743-406B-A6CF-435FFA1933BC}" dt="2023-05-22T13:41:44.728" v="1146" actId="478"/>
          <ac:spMkLst>
            <pc:docMk/>
            <pc:sldMk cId="4003438291" sldId="317"/>
            <ac:spMk id="36" creationId="{3EDB7245-62CC-9A8B-940D-34FC80D48360}"/>
          </ac:spMkLst>
        </pc:spChg>
        <pc:spChg chg="add del mod">
          <ac:chgData name="高階 志文" userId="cb4ba3c9f5d7561c" providerId="LiveId" clId="{1F275048-9743-406B-A6CF-435FFA1933BC}" dt="2023-05-22T13:12:38.929" v="929" actId="478"/>
          <ac:spMkLst>
            <pc:docMk/>
            <pc:sldMk cId="4003438291" sldId="317"/>
            <ac:spMk id="39" creationId="{F04165BB-523F-DC31-2831-795D43FAAB38}"/>
          </ac:spMkLst>
        </pc:spChg>
        <pc:spChg chg="add del mod">
          <ac:chgData name="高階 志文" userId="cb4ba3c9f5d7561c" providerId="LiveId" clId="{1F275048-9743-406B-A6CF-435FFA1933BC}" dt="2023-05-22T13:12:32.118" v="928" actId="478"/>
          <ac:spMkLst>
            <pc:docMk/>
            <pc:sldMk cId="4003438291" sldId="317"/>
            <ac:spMk id="43" creationId="{F1A96C33-5766-8029-1B5B-F582832F9D8B}"/>
          </ac:spMkLst>
        </pc:spChg>
        <pc:spChg chg="add del mod">
          <ac:chgData name="高階 志文" userId="cb4ba3c9f5d7561c" providerId="LiveId" clId="{1F275048-9743-406B-A6CF-435FFA1933BC}" dt="2023-05-22T13:12:14.895" v="924" actId="478"/>
          <ac:spMkLst>
            <pc:docMk/>
            <pc:sldMk cId="4003438291" sldId="317"/>
            <ac:spMk id="45" creationId="{73B99342-FA90-1B41-7598-5B3F57A3DB22}"/>
          </ac:spMkLst>
        </pc:spChg>
        <pc:spChg chg="add del mod">
          <ac:chgData name="高階 志文" userId="cb4ba3c9f5d7561c" providerId="LiveId" clId="{1F275048-9743-406B-A6CF-435FFA1933BC}" dt="2023-05-22T13:12:14.895" v="924" actId="478"/>
          <ac:spMkLst>
            <pc:docMk/>
            <pc:sldMk cId="4003438291" sldId="317"/>
            <ac:spMk id="47" creationId="{DE3E9985-E1C1-D7C4-AA51-6514556B12B7}"/>
          </ac:spMkLst>
        </pc:spChg>
        <pc:spChg chg="add del mod">
          <ac:chgData name="高階 志文" userId="cb4ba3c9f5d7561c" providerId="LiveId" clId="{1F275048-9743-406B-A6CF-435FFA1933BC}" dt="2023-05-22T13:12:21.253" v="925" actId="478"/>
          <ac:spMkLst>
            <pc:docMk/>
            <pc:sldMk cId="4003438291" sldId="317"/>
            <ac:spMk id="48" creationId="{D4411470-BDDC-3CE2-2B8D-901F92F63F9C}"/>
          </ac:spMkLst>
        </pc:spChg>
        <pc:spChg chg="add del mod">
          <ac:chgData name="高階 志文" userId="cb4ba3c9f5d7561c" providerId="LiveId" clId="{1F275048-9743-406B-A6CF-435FFA1933BC}" dt="2023-05-22T13:12:38.929" v="929" actId="478"/>
          <ac:spMkLst>
            <pc:docMk/>
            <pc:sldMk cId="4003438291" sldId="317"/>
            <ac:spMk id="49" creationId="{3F0C7ED4-386E-3592-8656-45C3376C67C0}"/>
          </ac:spMkLst>
        </pc:spChg>
        <pc:spChg chg="add del mod">
          <ac:chgData name="高階 志文" userId="cb4ba3c9f5d7561c" providerId="LiveId" clId="{1F275048-9743-406B-A6CF-435FFA1933BC}" dt="2023-05-22T13:42:35.255" v="1216" actId="478"/>
          <ac:spMkLst>
            <pc:docMk/>
            <pc:sldMk cId="4003438291" sldId="317"/>
            <ac:spMk id="51" creationId="{983AFC81-1E21-CE70-35CF-2FDE2AA72D75}"/>
          </ac:spMkLst>
        </pc:spChg>
        <pc:spChg chg="add del mod">
          <ac:chgData name="高階 志文" userId="cb4ba3c9f5d7561c" providerId="LiveId" clId="{1F275048-9743-406B-A6CF-435FFA1933BC}" dt="2023-05-22T13:12:14.895" v="924" actId="478"/>
          <ac:spMkLst>
            <pc:docMk/>
            <pc:sldMk cId="4003438291" sldId="317"/>
            <ac:spMk id="52" creationId="{10A52B49-7843-269D-D41A-5402269F77F4}"/>
          </ac:spMkLst>
        </pc:spChg>
        <pc:spChg chg="del">
          <ac:chgData name="高階 志文" userId="cb4ba3c9f5d7561c" providerId="LiveId" clId="{1F275048-9743-406B-A6CF-435FFA1933BC}" dt="2023-05-22T13:11:52.494" v="906" actId="478"/>
          <ac:spMkLst>
            <pc:docMk/>
            <pc:sldMk cId="4003438291" sldId="317"/>
            <ac:spMk id="54" creationId="{055A6EFD-4BD9-7476-8E0C-C93BB13B2B95}"/>
          </ac:spMkLst>
        </pc:spChg>
        <pc:spChg chg="del">
          <ac:chgData name="高階 志文" userId="cb4ba3c9f5d7561c" providerId="LiveId" clId="{1F275048-9743-406B-A6CF-435FFA1933BC}" dt="2023-05-22T13:10:50.257" v="895" actId="478"/>
          <ac:spMkLst>
            <pc:docMk/>
            <pc:sldMk cId="4003438291" sldId="317"/>
            <ac:spMk id="56" creationId="{7A845F3A-98E9-1C1E-1CB1-790372947B4A}"/>
          </ac:spMkLst>
        </pc:spChg>
        <pc:spChg chg="add del mod">
          <ac:chgData name="高階 志文" userId="cb4ba3c9f5d7561c" providerId="LiveId" clId="{1F275048-9743-406B-A6CF-435FFA1933BC}" dt="2023-05-22T13:12:14.895" v="924" actId="478"/>
          <ac:spMkLst>
            <pc:docMk/>
            <pc:sldMk cId="4003438291" sldId="317"/>
            <ac:spMk id="58" creationId="{6574F3DB-4408-BE5C-E700-76B1371F8FF3}"/>
          </ac:spMkLst>
        </pc:spChg>
        <pc:spChg chg="del">
          <ac:chgData name="高階 志文" userId="cb4ba3c9f5d7561c" providerId="LiveId" clId="{1F275048-9743-406B-A6CF-435FFA1933BC}" dt="2023-05-22T13:10:50.257" v="895" actId="478"/>
          <ac:spMkLst>
            <pc:docMk/>
            <pc:sldMk cId="4003438291" sldId="317"/>
            <ac:spMk id="59" creationId="{AB57FD2E-0E9A-7509-B578-38F200E5716B}"/>
          </ac:spMkLst>
        </pc:spChg>
        <pc:spChg chg="add del mod">
          <ac:chgData name="高階 志文" userId="cb4ba3c9f5d7561c" providerId="LiveId" clId="{1F275048-9743-406B-A6CF-435FFA1933BC}" dt="2023-05-22T13:12:14.895" v="924" actId="478"/>
          <ac:spMkLst>
            <pc:docMk/>
            <pc:sldMk cId="4003438291" sldId="317"/>
            <ac:spMk id="62" creationId="{5CF77969-CF0F-024C-3A20-AE38444DCE66}"/>
          </ac:spMkLst>
        </pc:spChg>
        <pc:spChg chg="add mod">
          <ac:chgData name="高階 志文" userId="cb4ba3c9f5d7561c" providerId="LiveId" clId="{1F275048-9743-406B-A6CF-435FFA1933BC}" dt="2023-05-22T13:42:03.803" v="1150" actId="403"/>
          <ac:spMkLst>
            <pc:docMk/>
            <pc:sldMk cId="4003438291" sldId="317"/>
            <ac:spMk id="64" creationId="{FA0A90BE-C574-6B23-490C-C20575E7FEF3}"/>
          </ac:spMkLst>
        </pc:spChg>
        <pc:spChg chg="add mod">
          <ac:chgData name="高階 志文" userId="cb4ba3c9f5d7561c" providerId="LiveId" clId="{1F275048-9743-406B-A6CF-435FFA1933BC}" dt="2023-05-22T13:42:03.803" v="1150" actId="403"/>
          <ac:spMkLst>
            <pc:docMk/>
            <pc:sldMk cId="4003438291" sldId="317"/>
            <ac:spMk id="66" creationId="{67C556C3-F771-B81C-8FEB-C1141C27471F}"/>
          </ac:spMkLst>
        </pc:spChg>
        <pc:spChg chg="add mod">
          <ac:chgData name="高階 志文" userId="cb4ba3c9f5d7561c" providerId="LiveId" clId="{1F275048-9743-406B-A6CF-435FFA1933BC}" dt="2023-05-22T13:42:03.803" v="1150" actId="403"/>
          <ac:spMkLst>
            <pc:docMk/>
            <pc:sldMk cId="4003438291" sldId="317"/>
            <ac:spMk id="68" creationId="{D826A20A-78C2-84E9-9BAD-A9C9D23B09A1}"/>
          </ac:spMkLst>
        </pc:spChg>
        <pc:spChg chg="del">
          <ac:chgData name="高階 志文" userId="cb4ba3c9f5d7561c" providerId="LiveId" clId="{1F275048-9743-406B-A6CF-435FFA1933BC}" dt="2023-05-22T13:10:50.257" v="895" actId="478"/>
          <ac:spMkLst>
            <pc:docMk/>
            <pc:sldMk cId="4003438291" sldId="317"/>
            <ac:spMk id="75" creationId="{0BC52E3C-4906-5226-37A6-34021677A694}"/>
          </ac:spMkLst>
        </pc:spChg>
        <pc:spChg chg="mod">
          <ac:chgData name="高階 志文" userId="cb4ba3c9f5d7561c" providerId="LiveId" clId="{1F275048-9743-406B-A6CF-435FFA1933BC}" dt="2023-05-22T13:42:03.803" v="1150" actId="403"/>
          <ac:spMkLst>
            <pc:docMk/>
            <pc:sldMk cId="4003438291" sldId="317"/>
            <ac:spMk id="79" creationId="{0297D27D-6645-C368-B2A3-3BD22375FA0E}"/>
          </ac:spMkLst>
        </pc:spChg>
        <pc:spChg chg="mod">
          <ac:chgData name="高階 志文" userId="cb4ba3c9f5d7561c" providerId="LiveId" clId="{1F275048-9743-406B-A6CF-435FFA1933BC}" dt="2023-05-22T13:42:03.803" v="1150" actId="403"/>
          <ac:spMkLst>
            <pc:docMk/>
            <pc:sldMk cId="4003438291" sldId="317"/>
            <ac:spMk id="80" creationId="{2F447BEE-A6BC-867D-F5E2-2183D1A3360C}"/>
          </ac:spMkLst>
        </pc:spChg>
        <pc:spChg chg="mod">
          <ac:chgData name="高階 志文" userId="cb4ba3c9f5d7561c" providerId="LiveId" clId="{1F275048-9743-406B-A6CF-435FFA1933BC}" dt="2023-05-22T13:42:03.803" v="1150" actId="403"/>
          <ac:spMkLst>
            <pc:docMk/>
            <pc:sldMk cId="4003438291" sldId="317"/>
            <ac:spMk id="83" creationId="{FF59A854-12F0-4AE1-01F5-6A966854973B}"/>
          </ac:spMkLst>
        </pc:spChg>
        <pc:spChg chg="mod">
          <ac:chgData name="高階 志文" userId="cb4ba3c9f5d7561c" providerId="LiveId" clId="{1F275048-9743-406B-A6CF-435FFA1933BC}" dt="2023-05-22T13:42:03.803" v="1150" actId="403"/>
          <ac:spMkLst>
            <pc:docMk/>
            <pc:sldMk cId="4003438291" sldId="317"/>
            <ac:spMk id="85" creationId="{6E8A08EA-7251-5D96-8B0C-BABCB9B79A24}"/>
          </ac:spMkLst>
        </pc:spChg>
        <pc:spChg chg="mod">
          <ac:chgData name="高階 志文" userId="cb4ba3c9f5d7561c" providerId="LiveId" clId="{1F275048-9743-406B-A6CF-435FFA1933BC}" dt="2023-05-22T13:42:03.803" v="1150" actId="403"/>
          <ac:spMkLst>
            <pc:docMk/>
            <pc:sldMk cId="4003438291" sldId="317"/>
            <ac:spMk id="87" creationId="{A3CD3867-5928-1B52-8EC1-900822BF7ED9}"/>
          </ac:spMkLst>
        </pc:spChg>
        <pc:spChg chg="mod">
          <ac:chgData name="高階 志文" userId="cb4ba3c9f5d7561c" providerId="LiveId" clId="{1F275048-9743-406B-A6CF-435FFA1933BC}" dt="2023-05-22T13:42:03.803" v="1150" actId="403"/>
          <ac:spMkLst>
            <pc:docMk/>
            <pc:sldMk cId="4003438291" sldId="317"/>
            <ac:spMk id="90" creationId="{F8785D08-96AA-4C4A-5A46-AAE791634C02}"/>
          </ac:spMkLst>
        </pc:spChg>
        <pc:spChg chg="mod">
          <ac:chgData name="高階 志文" userId="cb4ba3c9f5d7561c" providerId="LiveId" clId="{1F275048-9743-406B-A6CF-435FFA1933BC}" dt="2023-05-22T13:42:03.803" v="1150" actId="403"/>
          <ac:spMkLst>
            <pc:docMk/>
            <pc:sldMk cId="4003438291" sldId="317"/>
            <ac:spMk id="91" creationId="{D9E4C99A-EC49-FE06-6D9E-A69151F39BBE}"/>
          </ac:spMkLst>
        </pc:spChg>
        <pc:spChg chg="mod">
          <ac:chgData name="高階 志文" userId="cb4ba3c9f5d7561c" providerId="LiveId" clId="{1F275048-9743-406B-A6CF-435FFA1933BC}" dt="2023-05-22T13:42:03.803" v="1150" actId="403"/>
          <ac:spMkLst>
            <pc:docMk/>
            <pc:sldMk cId="4003438291" sldId="317"/>
            <ac:spMk id="94" creationId="{F321F0D0-B1C1-85FC-EE1C-E73802CEFA72}"/>
          </ac:spMkLst>
        </pc:spChg>
        <pc:spChg chg="mod">
          <ac:chgData name="高階 志文" userId="cb4ba3c9f5d7561c" providerId="LiveId" clId="{1F275048-9743-406B-A6CF-435FFA1933BC}" dt="2023-05-22T13:42:03.803" v="1150" actId="403"/>
          <ac:spMkLst>
            <pc:docMk/>
            <pc:sldMk cId="4003438291" sldId="317"/>
            <ac:spMk id="96" creationId="{AD928819-9DD8-FC1B-B88C-2D5465092821}"/>
          </ac:spMkLst>
        </pc:spChg>
        <pc:spChg chg="mod">
          <ac:chgData name="高階 志文" userId="cb4ba3c9f5d7561c" providerId="LiveId" clId="{1F275048-9743-406B-A6CF-435FFA1933BC}" dt="2023-05-22T13:42:03.803" v="1150" actId="403"/>
          <ac:spMkLst>
            <pc:docMk/>
            <pc:sldMk cId="4003438291" sldId="317"/>
            <ac:spMk id="98" creationId="{50B2DB85-9745-5671-71AC-585711C0F5B7}"/>
          </ac:spMkLst>
        </pc:spChg>
        <pc:spChg chg="del">
          <ac:chgData name="高階 志文" userId="cb4ba3c9f5d7561c" providerId="LiveId" clId="{1F275048-9743-406B-A6CF-435FFA1933BC}" dt="2023-05-22T13:10:50.257" v="895" actId="478"/>
          <ac:spMkLst>
            <pc:docMk/>
            <pc:sldMk cId="4003438291" sldId="317"/>
            <ac:spMk id="101" creationId="{AC182AA9-32F4-53BF-DFDA-768F12E5775A}"/>
          </ac:spMkLst>
        </pc:spChg>
        <pc:spChg chg="del">
          <ac:chgData name="高階 志文" userId="cb4ba3c9f5d7561c" providerId="LiveId" clId="{1F275048-9743-406B-A6CF-435FFA1933BC}" dt="2023-05-22T13:10:50.257" v="895" actId="478"/>
          <ac:spMkLst>
            <pc:docMk/>
            <pc:sldMk cId="4003438291" sldId="317"/>
            <ac:spMk id="103" creationId="{89B20767-FCD7-DC63-FC5E-15D023C44911}"/>
          </ac:spMkLst>
        </pc:spChg>
        <pc:spChg chg="del">
          <ac:chgData name="高階 志文" userId="cb4ba3c9f5d7561c" providerId="LiveId" clId="{1F275048-9743-406B-A6CF-435FFA1933BC}" dt="2023-05-22T13:10:50.257" v="895" actId="478"/>
          <ac:spMkLst>
            <pc:docMk/>
            <pc:sldMk cId="4003438291" sldId="317"/>
            <ac:spMk id="107" creationId="{899DB80E-90AE-B5AC-649B-5BDEBDBCB78B}"/>
          </ac:spMkLst>
        </pc:spChg>
        <pc:spChg chg="del">
          <ac:chgData name="高階 志文" userId="cb4ba3c9f5d7561c" providerId="LiveId" clId="{1F275048-9743-406B-A6CF-435FFA1933BC}" dt="2023-05-22T13:10:50.257" v="895" actId="478"/>
          <ac:spMkLst>
            <pc:docMk/>
            <pc:sldMk cId="4003438291" sldId="317"/>
            <ac:spMk id="108" creationId="{730B8C32-5997-67B3-774A-F8665DB533A4}"/>
          </ac:spMkLst>
        </pc:spChg>
        <pc:spChg chg="del">
          <ac:chgData name="高階 志文" userId="cb4ba3c9f5d7561c" providerId="LiveId" clId="{1F275048-9743-406B-A6CF-435FFA1933BC}" dt="2023-05-22T13:10:50.257" v="895" actId="478"/>
          <ac:spMkLst>
            <pc:docMk/>
            <pc:sldMk cId="4003438291" sldId="317"/>
            <ac:spMk id="109" creationId="{824C7FEB-9760-C75F-425A-2FB1169EBC8F}"/>
          </ac:spMkLst>
        </pc:spChg>
        <pc:spChg chg="mod">
          <ac:chgData name="高階 志文" userId="cb4ba3c9f5d7561c" providerId="LiveId" clId="{1F275048-9743-406B-A6CF-435FFA1933BC}" dt="2023-05-22T13:42:03.803" v="1150" actId="403"/>
          <ac:spMkLst>
            <pc:docMk/>
            <pc:sldMk cId="4003438291" sldId="317"/>
            <ac:spMk id="111" creationId="{92BB45DA-8474-511F-13EF-6CEB8E7C7DB8}"/>
          </ac:spMkLst>
        </pc:spChg>
        <pc:spChg chg="mod">
          <ac:chgData name="高階 志文" userId="cb4ba3c9f5d7561c" providerId="LiveId" clId="{1F275048-9743-406B-A6CF-435FFA1933BC}" dt="2023-05-22T13:42:03.803" v="1150" actId="403"/>
          <ac:spMkLst>
            <pc:docMk/>
            <pc:sldMk cId="4003438291" sldId="317"/>
            <ac:spMk id="112" creationId="{BB8CB747-07B1-8455-B78A-1BC8274A9FB0}"/>
          </ac:spMkLst>
        </pc:spChg>
        <pc:spChg chg="del">
          <ac:chgData name="高階 志文" userId="cb4ba3c9f5d7561c" providerId="LiveId" clId="{1F275048-9743-406B-A6CF-435FFA1933BC}" dt="2023-05-22T13:10:50.257" v="895" actId="478"/>
          <ac:spMkLst>
            <pc:docMk/>
            <pc:sldMk cId="4003438291" sldId="317"/>
            <ac:spMk id="114" creationId="{279B3E9A-B938-4BB9-9094-B160DCF38D87}"/>
          </ac:spMkLst>
        </pc:spChg>
        <pc:spChg chg="del">
          <ac:chgData name="高階 志文" userId="cb4ba3c9f5d7561c" providerId="LiveId" clId="{1F275048-9743-406B-A6CF-435FFA1933BC}" dt="2023-05-22T13:10:50.257" v="895" actId="478"/>
          <ac:spMkLst>
            <pc:docMk/>
            <pc:sldMk cId="4003438291" sldId="317"/>
            <ac:spMk id="116" creationId="{967322F3-1EE2-D0CA-3B2F-434729329CD6}"/>
          </ac:spMkLst>
        </pc:spChg>
        <pc:spChg chg="mod">
          <ac:chgData name="高階 志文" userId="cb4ba3c9f5d7561c" providerId="LiveId" clId="{1F275048-9743-406B-A6CF-435FFA1933BC}" dt="2023-05-22T13:42:03.803" v="1150" actId="403"/>
          <ac:spMkLst>
            <pc:docMk/>
            <pc:sldMk cId="4003438291" sldId="317"/>
            <ac:spMk id="120" creationId="{001F462D-3FDC-8914-0BC6-3E1F80BC92D0}"/>
          </ac:spMkLst>
        </pc:spChg>
        <pc:spChg chg="mod">
          <ac:chgData name="高階 志文" userId="cb4ba3c9f5d7561c" providerId="LiveId" clId="{1F275048-9743-406B-A6CF-435FFA1933BC}" dt="2023-05-22T13:42:03.803" v="1150" actId="403"/>
          <ac:spMkLst>
            <pc:docMk/>
            <pc:sldMk cId="4003438291" sldId="317"/>
            <ac:spMk id="122" creationId="{1220D046-751A-7027-44D5-61B5BAD7FF58}"/>
          </ac:spMkLst>
        </pc:spChg>
        <pc:spChg chg="mod">
          <ac:chgData name="高階 志文" userId="cb4ba3c9f5d7561c" providerId="LiveId" clId="{1F275048-9743-406B-A6CF-435FFA1933BC}" dt="2023-05-22T13:42:03.803" v="1150" actId="403"/>
          <ac:spMkLst>
            <pc:docMk/>
            <pc:sldMk cId="4003438291" sldId="317"/>
            <ac:spMk id="124" creationId="{6A4564C5-9A44-4EEA-054F-B9D1334B42F9}"/>
          </ac:spMkLst>
        </pc:spChg>
        <pc:grpChg chg="add del mod">
          <ac:chgData name="高階 志文" userId="cb4ba3c9f5d7561c" providerId="LiveId" clId="{1F275048-9743-406B-A6CF-435FFA1933BC}" dt="2023-05-22T13:14:42.913" v="982" actId="165"/>
          <ac:grpSpMkLst>
            <pc:docMk/>
            <pc:sldMk cId="4003438291" sldId="317"/>
            <ac:grpSpMk id="20" creationId="{BB570279-FEF8-6B20-0934-55B5C946E166}"/>
          </ac:grpSpMkLst>
        </pc:grpChg>
        <pc:grpChg chg="add mod">
          <ac:chgData name="高階 志文" userId="cb4ba3c9f5d7561c" providerId="LiveId" clId="{1F275048-9743-406B-A6CF-435FFA1933BC}" dt="2023-05-22T13:42:26.392" v="1212" actId="1036"/>
          <ac:grpSpMkLst>
            <pc:docMk/>
            <pc:sldMk cId="4003438291" sldId="317"/>
            <ac:grpSpMk id="71" creationId="{21509225-384D-4D96-ED0E-136E0F5AD41F}"/>
          </ac:grpSpMkLst>
        </pc:grpChg>
        <pc:grpChg chg="add mod">
          <ac:chgData name="高階 志文" userId="cb4ba3c9f5d7561c" providerId="LiveId" clId="{1F275048-9743-406B-A6CF-435FFA1933BC}" dt="2023-05-22T13:42:26.392" v="1212" actId="1036"/>
          <ac:grpSpMkLst>
            <pc:docMk/>
            <pc:sldMk cId="4003438291" sldId="317"/>
            <ac:grpSpMk id="73" creationId="{D806B0C8-FF99-AB05-9F7B-CB68CCFCE84E}"/>
          </ac:grpSpMkLst>
        </pc:grpChg>
        <pc:grpChg chg="add mod">
          <ac:chgData name="高階 志文" userId="cb4ba3c9f5d7561c" providerId="LiveId" clId="{1F275048-9743-406B-A6CF-435FFA1933BC}" dt="2023-05-22T13:42:26.392" v="1212" actId="1036"/>
          <ac:grpSpMkLst>
            <pc:docMk/>
            <pc:sldMk cId="4003438291" sldId="317"/>
            <ac:grpSpMk id="77" creationId="{5EB3DDD4-C71E-6184-FC75-385F120C2A3A}"/>
          </ac:grpSpMkLst>
        </pc:grpChg>
        <pc:grpChg chg="add mod">
          <ac:chgData name="高階 志文" userId="cb4ba3c9f5d7561c" providerId="LiveId" clId="{1F275048-9743-406B-A6CF-435FFA1933BC}" dt="2023-05-22T13:42:26.392" v="1212" actId="1036"/>
          <ac:grpSpMkLst>
            <pc:docMk/>
            <pc:sldMk cId="4003438291" sldId="317"/>
            <ac:grpSpMk id="88" creationId="{C72FA88B-DB1A-AA23-7C85-33CF16627B68}"/>
          </ac:grpSpMkLst>
        </pc:grpChg>
        <pc:grpChg chg="add mod">
          <ac:chgData name="高階 志文" userId="cb4ba3c9f5d7561c" providerId="LiveId" clId="{1F275048-9743-406B-A6CF-435FFA1933BC}" dt="2023-05-22T13:42:26.392" v="1212" actId="1036"/>
          <ac:grpSpMkLst>
            <pc:docMk/>
            <pc:sldMk cId="4003438291" sldId="317"/>
            <ac:grpSpMk id="104" creationId="{A4F98F09-2F03-D330-DDA7-2E970AD7AF54}"/>
          </ac:grpSpMkLst>
        </pc:grpChg>
        <pc:graphicFrameChg chg="add del mod modGraphic">
          <ac:chgData name="高階 志文" userId="cb4ba3c9f5d7561c" providerId="LiveId" clId="{1F275048-9743-406B-A6CF-435FFA1933BC}" dt="2023-05-22T13:41:44.728" v="1146" actId="478"/>
          <ac:graphicFrameMkLst>
            <pc:docMk/>
            <pc:sldMk cId="4003438291" sldId="317"/>
            <ac:graphicFrameMk id="63" creationId="{C1077C2B-5C2D-C6EC-8A27-C34FA0D90635}"/>
          </ac:graphicFrameMkLst>
        </pc:graphicFrameChg>
        <pc:picChg chg="del">
          <ac:chgData name="高階 志文" userId="cb4ba3c9f5d7561c" providerId="LiveId" clId="{1F275048-9743-406B-A6CF-435FFA1933BC}" dt="2023-05-22T13:10:50.257" v="895" actId="478"/>
          <ac:picMkLst>
            <pc:docMk/>
            <pc:sldMk cId="4003438291" sldId="317"/>
            <ac:picMk id="99" creationId="{49D7B997-AEBC-D754-7188-3538E129A8EA}"/>
          </ac:picMkLst>
        </pc:picChg>
        <pc:picChg chg="del">
          <ac:chgData name="高階 志文" userId="cb4ba3c9f5d7561c" providerId="LiveId" clId="{1F275048-9743-406B-A6CF-435FFA1933BC}" dt="2023-05-22T13:10:50.257" v="895" actId="478"/>
          <ac:picMkLst>
            <pc:docMk/>
            <pc:sldMk cId="4003438291" sldId="317"/>
            <ac:picMk id="100" creationId="{378C061F-006A-63C0-D347-5BEEABDF73ED}"/>
          </ac:picMkLst>
        </pc:picChg>
        <pc:picChg chg="del">
          <ac:chgData name="高階 志文" userId="cb4ba3c9f5d7561c" providerId="LiveId" clId="{1F275048-9743-406B-A6CF-435FFA1933BC}" dt="2023-05-22T13:10:50.257" v="895" actId="478"/>
          <ac:picMkLst>
            <pc:docMk/>
            <pc:sldMk cId="4003438291" sldId="317"/>
            <ac:picMk id="102" creationId="{7CB1155A-2128-DA49-BC74-9CD44ADEEB4E}"/>
          </ac:picMkLst>
        </pc:picChg>
        <pc:picChg chg="del">
          <ac:chgData name="高階 志文" userId="cb4ba3c9f5d7561c" providerId="LiveId" clId="{1F275048-9743-406B-A6CF-435FFA1933BC}" dt="2023-05-22T13:10:50.257" v="895" actId="478"/>
          <ac:picMkLst>
            <pc:docMk/>
            <pc:sldMk cId="4003438291" sldId="317"/>
            <ac:picMk id="106" creationId="{04910FFD-2093-98A1-AC20-E9CB899CAD0F}"/>
          </ac:picMkLst>
        </pc:picChg>
        <pc:picChg chg="del">
          <ac:chgData name="高階 志文" userId="cb4ba3c9f5d7561c" providerId="LiveId" clId="{1F275048-9743-406B-A6CF-435FFA1933BC}" dt="2023-05-22T13:10:50.257" v="895" actId="478"/>
          <ac:picMkLst>
            <pc:docMk/>
            <pc:sldMk cId="4003438291" sldId="317"/>
            <ac:picMk id="110" creationId="{551ADED3-9322-718F-BF3E-DB2C2CCB1D9A}"/>
          </ac:picMkLst>
        </pc:picChg>
        <pc:picChg chg="del">
          <ac:chgData name="高階 志文" userId="cb4ba3c9f5d7561c" providerId="LiveId" clId="{1F275048-9743-406B-A6CF-435FFA1933BC}" dt="2023-05-22T13:10:50.257" v="895" actId="478"/>
          <ac:picMkLst>
            <pc:docMk/>
            <pc:sldMk cId="4003438291" sldId="317"/>
            <ac:picMk id="113" creationId="{10479AF1-09C1-C395-A962-B849B16EE599}"/>
          </ac:picMkLst>
        </pc:picChg>
        <pc:picChg chg="del">
          <ac:chgData name="高階 志文" userId="cb4ba3c9f5d7561c" providerId="LiveId" clId="{1F275048-9743-406B-A6CF-435FFA1933BC}" dt="2023-05-22T13:10:50.257" v="895" actId="478"/>
          <ac:picMkLst>
            <pc:docMk/>
            <pc:sldMk cId="4003438291" sldId="317"/>
            <ac:picMk id="115" creationId="{2A45AD25-9B68-FCD9-3D8D-DFC9613BD0CF}"/>
          </ac:picMkLst>
        </pc:picChg>
        <pc:picChg chg="del">
          <ac:chgData name="高階 志文" userId="cb4ba3c9f5d7561c" providerId="LiveId" clId="{1F275048-9743-406B-A6CF-435FFA1933BC}" dt="2023-05-22T13:10:50.257" v="895" actId="478"/>
          <ac:picMkLst>
            <pc:docMk/>
            <pc:sldMk cId="4003438291" sldId="317"/>
            <ac:picMk id="117" creationId="{2E7F0C54-DB3E-4AB7-DEC7-B9CB530AD587}"/>
          </ac:picMkLst>
        </pc:picChg>
        <pc:cxnChg chg="add del mod">
          <ac:chgData name="高階 志文" userId="cb4ba3c9f5d7561c" providerId="LiveId" clId="{1F275048-9743-406B-A6CF-435FFA1933BC}" dt="2023-05-22T13:14:17.317" v="971" actId="478"/>
          <ac:cxnSpMkLst>
            <pc:docMk/>
            <pc:sldMk cId="4003438291" sldId="317"/>
            <ac:cxnSpMk id="5" creationId="{8A7EB487-98B9-BED4-EF86-715B33CAFC49}"/>
          </ac:cxnSpMkLst>
        </pc:cxnChg>
        <pc:cxnChg chg="add del mod">
          <ac:chgData name="高階 志文" userId="cb4ba3c9f5d7561c" providerId="LiveId" clId="{1F275048-9743-406B-A6CF-435FFA1933BC}" dt="2023-05-22T13:14:17.317" v="971" actId="478"/>
          <ac:cxnSpMkLst>
            <pc:docMk/>
            <pc:sldMk cId="4003438291" sldId="317"/>
            <ac:cxnSpMk id="8" creationId="{B8A002B0-D0D4-BC93-C000-4911666AF353}"/>
          </ac:cxnSpMkLst>
        </pc:cxnChg>
        <pc:cxnChg chg="add del mod">
          <ac:chgData name="高階 志文" userId="cb4ba3c9f5d7561c" providerId="LiveId" clId="{1F275048-9743-406B-A6CF-435FFA1933BC}" dt="2023-05-22T13:12:24.845" v="926" actId="478"/>
          <ac:cxnSpMkLst>
            <pc:docMk/>
            <pc:sldMk cId="4003438291" sldId="317"/>
            <ac:cxnSpMk id="9" creationId="{82848EE7-A1F4-F4C2-44DA-DA1EEB072DDE}"/>
          </ac:cxnSpMkLst>
        </pc:cxnChg>
        <pc:cxnChg chg="add del mod">
          <ac:chgData name="高階 志文" userId="cb4ba3c9f5d7561c" providerId="LiveId" clId="{1F275048-9743-406B-A6CF-435FFA1933BC}" dt="2023-05-22T13:12:21.253" v="925" actId="478"/>
          <ac:cxnSpMkLst>
            <pc:docMk/>
            <pc:sldMk cId="4003438291" sldId="317"/>
            <ac:cxnSpMk id="10" creationId="{FD9DBBD9-99F7-3764-5710-8C153ACDDF63}"/>
          </ac:cxnSpMkLst>
        </pc:cxnChg>
        <pc:cxnChg chg="add del mod">
          <ac:chgData name="高階 志文" userId="cb4ba3c9f5d7561c" providerId="LiveId" clId="{1F275048-9743-406B-A6CF-435FFA1933BC}" dt="2023-05-22T13:12:38.929" v="929" actId="478"/>
          <ac:cxnSpMkLst>
            <pc:docMk/>
            <pc:sldMk cId="4003438291" sldId="317"/>
            <ac:cxnSpMk id="11" creationId="{6BEA3929-B209-862A-2438-A39E4AF139D6}"/>
          </ac:cxnSpMkLst>
        </pc:cxnChg>
        <pc:cxnChg chg="add del mod">
          <ac:chgData name="高階 志文" userId="cb4ba3c9f5d7561c" providerId="LiveId" clId="{1F275048-9743-406B-A6CF-435FFA1933BC}" dt="2023-05-22T13:13:07.750" v="935" actId="478"/>
          <ac:cxnSpMkLst>
            <pc:docMk/>
            <pc:sldMk cId="4003438291" sldId="317"/>
            <ac:cxnSpMk id="15" creationId="{6198C5EF-51A0-4650-8C28-52003EF498BE}"/>
          </ac:cxnSpMkLst>
        </pc:cxnChg>
        <pc:cxnChg chg="add del mod">
          <ac:chgData name="高階 志文" userId="cb4ba3c9f5d7561c" providerId="LiveId" clId="{1F275048-9743-406B-A6CF-435FFA1933BC}" dt="2023-05-22T13:13:07.750" v="935" actId="478"/>
          <ac:cxnSpMkLst>
            <pc:docMk/>
            <pc:sldMk cId="4003438291" sldId="317"/>
            <ac:cxnSpMk id="17" creationId="{9BA94742-782E-1604-7F0E-22973EFEF196}"/>
          </ac:cxnSpMkLst>
        </pc:cxnChg>
        <pc:cxnChg chg="add mod">
          <ac:chgData name="高階 志文" userId="cb4ba3c9f5d7561c" providerId="LiveId" clId="{1F275048-9743-406B-A6CF-435FFA1933BC}" dt="2023-05-22T13:14:07.087" v="969" actId="164"/>
          <ac:cxnSpMkLst>
            <pc:docMk/>
            <pc:sldMk cId="4003438291" sldId="317"/>
            <ac:cxnSpMk id="18" creationId="{2A2F8FBD-937F-00F9-4C7B-BA34BD860E44}"/>
          </ac:cxnSpMkLst>
        </pc:cxnChg>
        <pc:cxnChg chg="add del mod">
          <ac:chgData name="高階 志文" userId="cb4ba3c9f5d7561c" providerId="LiveId" clId="{1F275048-9743-406B-A6CF-435FFA1933BC}" dt="2023-05-22T13:13:07.750" v="935" actId="478"/>
          <ac:cxnSpMkLst>
            <pc:docMk/>
            <pc:sldMk cId="4003438291" sldId="317"/>
            <ac:cxnSpMk id="19" creationId="{E59AC5A7-D39F-80C1-34CA-2090A88B23F6}"/>
          </ac:cxnSpMkLst>
        </pc:cxnChg>
        <pc:cxnChg chg="mod topLvl">
          <ac:chgData name="高階 志文" userId="cb4ba3c9f5d7561c" providerId="LiveId" clId="{1F275048-9743-406B-A6CF-435FFA1933BC}" dt="2023-05-22T13:42:26.392" v="1212" actId="1036"/>
          <ac:cxnSpMkLst>
            <pc:docMk/>
            <pc:sldMk cId="4003438291" sldId="317"/>
            <ac:cxnSpMk id="21" creationId="{55DEBBAB-6E70-843B-7F35-8A0FF0602305}"/>
          </ac:cxnSpMkLst>
        </pc:cxnChg>
        <pc:cxnChg chg="mod topLvl">
          <ac:chgData name="高階 志文" userId="cb4ba3c9f5d7561c" providerId="LiveId" clId="{1F275048-9743-406B-A6CF-435FFA1933BC}" dt="2023-05-22T13:42:26.392" v="1212" actId="1036"/>
          <ac:cxnSpMkLst>
            <pc:docMk/>
            <pc:sldMk cId="4003438291" sldId="317"/>
            <ac:cxnSpMk id="22" creationId="{AB6C7DDD-EABA-B0A4-7400-C51F420AC79B}"/>
          </ac:cxnSpMkLst>
        </pc:cxnChg>
        <pc:cxnChg chg="add mod">
          <ac:chgData name="高階 志文" userId="cb4ba3c9f5d7561c" providerId="LiveId" clId="{1F275048-9743-406B-A6CF-435FFA1933BC}" dt="2023-05-22T13:14:07.087" v="969" actId="164"/>
          <ac:cxnSpMkLst>
            <pc:docMk/>
            <pc:sldMk cId="4003438291" sldId="317"/>
            <ac:cxnSpMk id="35" creationId="{EF5D73E6-3649-7126-FA44-805B29574E53}"/>
          </ac:cxnSpMkLst>
        </pc:cxnChg>
        <pc:cxnChg chg="add mod">
          <ac:chgData name="高階 志文" userId="cb4ba3c9f5d7561c" providerId="LiveId" clId="{1F275048-9743-406B-A6CF-435FFA1933BC}" dt="2023-05-22T13:14:07.087" v="969" actId="164"/>
          <ac:cxnSpMkLst>
            <pc:docMk/>
            <pc:sldMk cId="4003438291" sldId="317"/>
            <ac:cxnSpMk id="37" creationId="{0BE5A719-360D-5F74-31F3-7F2DF01E3645}"/>
          </ac:cxnSpMkLst>
        </pc:cxnChg>
        <pc:cxnChg chg="add del mod">
          <ac:chgData name="高階 志文" userId="cb4ba3c9f5d7561c" providerId="LiveId" clId="{1F275048-9743-406B-A6CF-435FFA1933BC}" dt="2023-05-22T13:12:38.929" v="929" actId="478"/>
          <ac:cxnSpMkLst>
            <pc:docMk/>
            <pc:sldMk cId="4003438291" sldId="317"/>
            <ac:cxnSpMk id="38" creationId="{1CE0AE9B-ED44-8D0A-6F00-FE5348F20FDC}"/>
          </ac:cxnSpMkLst>
        </pc:cxnChg>
        <pc:cxnChg chg="add del mod">
          <ac:chgData name="高階 志文" userId="cb4ba3c9f5d7561c" providerId="LiveId" clId="{1F275048-9743-406B-A6CF-435FFA1933BC}" dt="2023-05-22T13:12:38.929" v="929" actId="478"/>
          <ac:cxnSpMkLst>
            <pc:docMk/>
            <pc:sldMk cId="4003438291" sldId="317"/>
            <ac:cxnSpMk id="40" creationId="{2C97F0B8-356C-1A74-5F66-90D7B84B7A31}"/>
          </ac:cxnSpMkLst>
        </pc:cxnChg>
        <pc:cxnChg chg="add del mod">
          <ac:chgData name="高階 志文" userId="cb4ba3c9f5d7561c" providerId="LiveId" clId="{1F275048-9743-406B-A6CF-435FFA1933BC}" dt="2023-05-22T13:12:38.929" v="929" actId="478"/>
          <ac:cxnSpMkLst>
            <pc:docMk/>
            <pc:sldMk cId="4003438291" sldId="317"/>
            <ac:cxnSpMk id="41" creationId="{9A790E5A-65D6-3F42-F749-6DBE0B2C370F}"/>
          </ac:cxnSpMkLst>
        </pc:cxnChg>
        <pc:cxnChg chg="add del mod">
          <ac:chgData name="高階 志文" userId="cb4ba3c9f5d7561c" providerId="LiveId" clId="{1F275048-9743-406B-A6CF-435FFA1933BC}" dt="2023-05-22T13:12:38.929" v="929" actId="478"/>
          <ac:cxnSpMkLst>
            <pc:docMk/>
            <pc:sldMk cId="4003438291" sldId="317"/>
            <ac:cxnSpMk id="42" creationId="{DC7D0286-4326-6ACC-88B3-FDA0D7DC44F5}"/>
          </ac:cxnSpMkLst>
        </pc:cxnChg>
        <pc:cxnChg chg="add del mod">
          <ac:chgData name="高階 志文" userId="cb4ba3c9f5d7561c" providerId="LiveId" clId="{1F275048-9743-406B-A6CF-435FFA1933BC}" dt="2023-05-22T13:12:38.929" v="929" actId="478"/>
          <ac:cxnSpMkLst>
            <pc:docMk/>
            <pc:sldMk cId="4003438291" sldId="317"/>
            <ac:cxnSpMk id="44" creationId="{2C9EF6BF-AFD1-C659-C2A6-291E7C83F63A}"/>
          </ac:cxnSpMkLst>
        </pc:cxnChg>
        <pc:cxnChg chg="add del mod">
          <ac:chgData name="高階 志文" userId="cb4ba3c9f5d7561c" providerId="LiveId" clId="{1F275048-9743-406B-A6CF-435FFA1933BC}" dt="2023-05-22T13:12:21.253" v="925" actId="478"/>
          <ac:cxnSpMkLst>
            <pc:docMk/>
            <pc:sldMk cId="4003438291" sldId="317"/>
            <ac:cxnSpMk id="46" creationId="{2CD6D511-A148-B9D2-4E81-A094FBC08AC6}"/>
          </ac:cxnSpMkLst>
        </pc:cxnChg>
        <pc:cxnChg chg="add del mod">
          <ac:chgData name="高階 志文" userId="cb4ba3c9f5d7561c" providerId="LiveId" clId="{1F275048-9743-406B-A6CF-435FFA1933BC}" dt="2023-05-22T13:12:38.929" v="929" actId="478"/>
          <ac:cxnSpMkLst>
            <pc:docMk/>
            <pc:sldMk cId="4003438291" sldId="317"/>
            <ac:cxnSpMk id="50" creationId="{79B93581-351E-AAC3-57E8-DEBC338A5B1C}"/>
          </ac:cxnSpMkLst>
        </pc:cxnChg>
        <pc:cxnChg chg="del mod">
          <ac:chgData name="高階 志文" userId="cb4ba3c9f5d7561c" providerId="LiveId" clId="{1F275048-9743-406B-A6CF-435FFA1933BC}" dt="2023-05-22T13:11:24.653" v="898" actId="478"/>
          <ac:cxnSpMkLst>
            <pc:docMk/>
            <pc:sldMk cId="4003438291" sldId="317"/>
            <ac:cxnSpMk id="53" creationId="{22ED9279-6B34-4D9E-3967-1FC654BE1A79}"/>
          </ac:cxnSpMkLst>
        </pc:cxnChg>
        <pc:cxnChg chg="del">
          <ac:chgData name="高階 志文" userId="cb4ba3c9f5d7561c" providerId="LiveId" clId="{1F275048-9743-406B-A6CF-435FFA1933BC}" dt="2023-05-22T13:10:52.859" v="896" actId="478"/>
          <ac:cxnSpMkLst>
            <pc:docMk/>
            <pc:sldMk cId="4003438291" sldId="317"/>
            <ac:cxnSpMk id="55" creationId="{E3B315A9-3671-1536-8FAC-4027A10CC51F}"/>
          </ac:cxnSpMkLst>
        </pc:cxnChg>
        <pc:cxnChg chg="add del mod">
          <ac:chgData name="高階 志文" userId="cb4ba3c9f5d7561c" providerId="LiveId" clId="{1F275048-9743-406B-A6CF-435FFA1933BC}" dt="2023-05-22T13:12:24.845" v="926" actId="478"/>
          <ac:cxnSpMkLst>
            <pc:docMk/>
            <pc:sldMk cId="4003438291" sldId="317"/>
            <ac:cxnSpMk id="57" creationId="{4B7BBE77-2DAE-BF30-545D-AB481C51D978}"/>
          </ac:cxnSpMkLst>
        </pc:cxnChg>
        <pc:cxnChg chg="add del mod">
          <ac:chgData name="高階 志文" userId="cb4ba3c9f5d7561c" providerId="LiveId" clId="{1F275048-9743-406B-A6CF-435FFA1933BC}" dt="2023-05-22T13:12:24.845" v="926" actId="478"/>
          <ac:cxnSpMkLst>
            <pc:docMk/>
            <pc:sldMk cId="4003438291" sldId="317"/>
            <ac:cxnSpMk id="60" creationId="{7E8A4859-8A88-0BF4-284A-0363249504F8}"/>
          </ac:cxnSpMkLst>
        </pc:cxnChg>
        <pc:cxnChg chg="add del mod">
          <ac:chgData name="高階 志文" userId="cb4ba3c9f5d7561c" providerId="LiveId" clId="{1F275048-9743-406B-A6CF-435FFA1933BC}" dt="2023-05-22T13:12:21.253" v="925" actId="478"/>
          <ac:cxnSpMkLst>
            <pc:docMk/>
            <pc:sldMk cId="4003438291" sldId="317"/>
            <ac:cxnSpMk id="61" creationId="{EA5C24D2-AE0B-3963-D184-11E53A0B007A}"/>
          </ac:cxnSpMkLst>
        </pc:cxnChg>
        <pc:cxnChg chg="add mod">
          <ac:chgData name="高階 志文" userId="cb4ba3c9f5d7561c" providerId="LiveId" clId="{1F275048-9743-406B-A6CF-435FFA1933BC}" dt="2023-05-22T13:14:07.087" v="969" actId="164"/>
          <ac:cxnSpMkLst>
            <pc:docMk/>
            <pc:sldMk cId="4003438291" sldId="317"/>
            <ac:cxnSpMk id="65" creationId="{F804A08A-D8B4-1847-20E8-4DB728C8C645}"/>
          </ac:cxnSpMkLst>
        </pc:cxnChg>
        <pc:cxnChg chg="add mod">
          <ac:chgData name="高階 志文" userId="cb4ba3c9f5d7561c" providerId="LiveId" clId="{1F275048-9743-406B-A6CF-435FFA1933BC}" dt="2023-05-22T13:14:07.087" v="969" actId="164"/>
          <ac:cxnSpMkLst>
            <pc:docMk/>
            <pc:sldMk cId="4003438291" sldId="317"/>
            <ac:cxnSpMk id="67" creationId="{16F296AF-0D25-AFAD-EE0A-D53CF42BAAB9}"/>
          </ac:cxnSpMkLst>
        </pc:cxnChg>
        <pc:cxnChg chg="mod">
          <ac:chgData name="高階 志文" userId="cb4ba3c9f5d7561c" providerId="LiveId" clId="{1F275048-9743-406B-A6CF-435FFA1933BC}" dt="2023-05-22T13:15:07.159" v="989" actId="571"/>
          <ac:cxnSpMkLst>
            <pc:docMk/>
            <pc:sldMk cId="4003438291" sldId="317"/>
            <ac:cxnSpMk id="78" creationId="{027CFF12-0A37-DA91-8ADB-9AAF90E745ED}"/>
          </ac:cxnSpMkLst>
        </pc:cxnChg>
        <pc:cxnChg chg="mod">
          <ac:chgData name="高階 志文" userId="cb4ba3c9f5d7561c" providerId="LiveId" clId="{1F275048-9743-406B-A6CF-435FFA1933BC}" dt="2023-05-22T13:15:07.159" v="989" actId="571"/>
          <ac:cxnSpMkLst>
            <pc:docMk/>
            <pc:sldMk cId="4003438291" sldId="317"/>
            <ac:cxnSpMk id="81" creationId="{1B56D3AD-2B69-AE1F-1361-5F0D08E671F0}"/>
          </ac:cxnSpMkLst>
        </pc:cxnChg>
        <pc:cxnChg chg="mod">
          <ac:chgData name="高階 志文" userId="cb4ba3c9f5d7561c" providerId="LiveId" clId="{1F275048-9743-406B-A6CF-435FFA1933BC}" dt="2023-05-22T13:15:07.159" v="989" actId="571"/>
          <ac:cxnSpMkLst>
            <pc:docMk/>
            <pc:sldMk cId="4003438291" sldId="317"/>
            <ac:cxnSpMk id="82" creationId="{C33705D2-603A-8416-19CA-FDD8E59649C2}"/>
          </ac:cxnSpMkLst>
        </pc:cxnChg>
        <pc:cxnChg chg="mod">
          <ac:chgData name="高階 志文" userId="cb4ba3c9f5d7561c" providerId="LiveId" clId="{1F275048-9743-406B-A6CF-435FFA1933BC}" dt="2023-05-22T13:15:07.159" v="989" actId="571"/>
          <ac:cxnSpMkLst>
            <pc:docMk/>
            <pc:sldMk cId="4003438291" sldId="317"/>
            <ac:cxnSpMk id="84" creationId="{DF9BC0CF-5042-4C62-F767-C1B49111C325}"/>
          </ac:cxnSpMkLst>
        </pc:cxnChg>
        <pc:cxnChg chg="mod">
          <ac:chgData name="高階 志文" userId="cb4ba3c9f5d7561c" providerId="LiveId" clId="{1F275048-9743-406B-A6CF-435FFA1933BC}" dt="2023-05-22T13:15:07.159" v="989" actId="571"/>
          <ac:cxnSpMkLst>
            <pc:docMk/>
            <pc:sldMk cId="4003438291" sldId="317"/>
            <ac:cxnSpMk id="86" creationId="{BE0939E7-3DB8-8569-E44A-632D08634079}"/>
          </ac:cxnSpMkLst>
        </pc:cxnChg>
        <pc:cxnChg chg="mod">
          <ac:chgData name="高階 志文" userId="cb4ba3c9f5d7561c" providerId="LiveId" clId="{1F275048-9743-406B-A6CF-435FFA1933BC}" dt="2023-05-22T13:15:16.793" v="991" actId="571"/>
          <ac:cxnSpMkLst>
            <pc:docMk/>
            <pc:sldMk cId="4003438291" sldId="317"/>
            <ac:cxnSpMk id="89" creationId="{59770D07-6AE4-E248-FFF8-BE59D74F6004}"/>
          </ac:cxnSpMkLst>
        </pc:cxnChg>
        <pc:cxnChg chg="mod">
          <ac:chgData name="高階 志文" userId="cb4ba3c9f5d7561c" providerId="LiveId" clId="{1F275048-9743-406B-A6CF-435FFA1933BC}" dt="2023-05-22T13:15:16.793" v="991" actId="571"/>
          <ac:cxnSpMkLst>
            <pc:docMk/>
            <pc:sldMk cId="4003438291" sldId="317"/>
            <ac:cxnSpMk id="92" creationId="{0A63CB4C-4438-0C3B-8FB6-F5F597CC7BA4}"/>
          </ac:cxnSpMkLst>
        </pc:cxnChg>
        <pc:cxnChg chg="mod">
          <ac:chgData name="高階 志文" userId="cb4ba3c9f5d7561c" providerId="LiveId" clId="{1F275048-9743-406B-A6CF-435FFA1933BC}" dt="2023-05-22T13:15:16.793" v="991" actId="571"/>
          <ac:cxnSpMkLst>
            <pc:docMk/>
            <pc:sldMk cId="4003438291" sldId="317"/>
            <ac:cxnSpMk id="93" creationId="{51B78B5A-5289-FD4F-B2AF-1A17D4D5E43A}"/>
          </ac:cxnSpMkLst>
        </pc:cxnChg>
        <pc:cxnChg chg="mod">
          <ac:chgData name="高階 志文" userId="cb4ba3c9f5d7561c" providerId="LiveId" clId="{1F275048-9743-406B-A6CF-435FFA1933BC}" dt="2023-05-22T13:15:16.793" v="991" actId="571"/>
          <ac:cxnSpMkLst>
            <pc:docMk/>
            <pc:sldMk cId="4003438291" sldId="317"/>
            <ac:cxnSpMk id="95" creationId="{85B5C5C4-AB33-653D-D765-ACD3A26F4B47}"/>
          </ac:cxnSpMkLst>
        </pc:cxnChg>
        <pc:cxnChg chg="mod">
          <ac:chgData name="高階 志文" userId="cb4ba3c9f5d7561c" providerId="LiveId" clId="{1F275048-9743-406B-A6CF-435FFA1933BC}" dt="2023-05-22T13:15:16.793" v="991" actId="571"/>
          <ac:cxnSpMkLst>
            <pc:docMk/>
            <pc:sldMk cId="4003438291" sldId="317"/>
            <ac:cxnSpMk id="97" creationId="{4C395BEE-4209-E3EB-FB01-FA0B05D3DC90}"/>
          </ac:cxnSpMkLst>
        </pc:cxnChg>
        <pc:cxnChg chg="mod">
          <ac:chgData name="高階 志文" userId="cb4ba3c9f5d7561c" providerId="LiveId" clId="{1F275048-9743-406B-A6CF-435FFA1933BC}" dt="2023-05-22T13:15:19.896" v="992" actId="571"/>
          <ac:cxnSpMkLst>
            <pc:docMk/>
            <pc:sldMk cId="4003438291" sldId="317"/>
            <ac:cxnSpMk id="105" creationId="{B548D62E-0B80-E87D-5C88-D5A2734B593D}"/>
          </ac:cxnSpMkLst>
        </pc:cxnChg>
        <pc:cxnChg chg="mod">
          <ac:chgData name="高階 志文" userId="cb4ba3c9f5d7561c" providerId="LiveId" clId="{1F275048-9743-406B-A6CF-435FFA1933BC}" dt="2023-05-22T13:15:19.896" v="992" actId="571"/>
          <ac:cxnSpMkLst>
            <pc:docMk/>
            <pc:sldMk cId="4003438291" sldId="317"/>
            <ac:cxnSpMk id="118" creationId="{41EFFF80-BA1A-5F13-1D08-AC5EC9490594}"/>
          </ac:cxnSpMkLst>
        </pc:cxnChg>
        <pc:cxnChg chg="mod">
          <ac:chgData name="高階 志文" userId="cb4ba3c9f5d7561c" providerId="LiveId" clId="{1F275048-9743-406B-A6CF-435FFA1933BC}" dt="2023-05-22T13:15:19.896" v="992" actId="571"/>
          <ac:cxnSpMkLst>
            <pc:docMk/>
            <pc:sldMk cId="4003438291" sldId="317"/>
            <ac:cxnSpMk id="119" creationId="{35857D62-496D-5F40-C2BE-FCCB76DB333D}"/>
          </ac:cxnSpMkLst>
        </pc:cxnChg>
        <pc:cxnChg chg="mod">
          <ac:chgData name="高階 志文" userId="cb4ba3c9f5d7561c" providerId="LiveId" clId="{1F275048-9743-406B-A6CF-435FFA1933BC}" dt="2023-05-22T13:15:19.896" v="992" actId="571"/>
          <ac:cxnSpMkLst>
            <pc:docMk/>
            <pc:sldMk cId="4003438291" sldId="317"/>
            <ac:cxnSpMk id="121" creationId="{DDB71718-2D04-F930-0BAC-CC0F8368810B}"/>
          </ac:cxnSpMkLst>
        </pc:cxnChg>
        <pc:cxnChg chg="mod">
          <ac:chgData name="高階 志文" userId="cb4ba3c9f5d7561c" providerId="LiveId" clId="{1F275048-9743-406B-A6CF-435FFA1933BC}" dt="2023-05-22T13:15:19.896" v="992" actId="571"/>
          <ac:cxnSpMkLst>
            <pc:docMk/>
            <pc:sldMk cId="4003438291" sldId="317"/>
            <ac:cxnSpMk id="123" creationId="{9B8BA3FF-A3C6-8DA6-A3F8-2152F0B72E1B}"/>
          </ac:cxnSpMkLst>
        </pc:cxnChg>
      </pc:sldChg>
      <pc:sldChg chg="addSp delSp modSp add mod">
        <pc:chgData name="高階 志文" userId="cb4ba3c9f5d7561c" providerId="LiveId" clId="{1F275048-9743-406B-A6CF-435FFA1933BC}" dt="2023-05-22T13:44:20.781" v="1263" actId="20577"/>
        <pc:sldMkLst>
          <pc:docMk/>
          <pc:sldMk cId="3261293068" sldId="318"/>
        </pc:sldMkLst>
        <pc:spChg chg="del">
          <ac:chgData name="高階 志文" userId="cb4ba3c9f5d7561c" providerId="LiveId" clId="{1F275048-9743-406B-A6CF-435FFA1933BC}" dt="2023-05-22T13:18:30.014" v="1048" actId="478"/>
          <ac:spMkLst>
            <pc:docMk/>
            <pc:sldMk cId="3261293068" sldId="318"/>
            <ac:spMk id="2" creationId="{CC59DA23-35F4-53BC-EEC5-9A7AF7B7C651}"/>
          </ac:spMkLst>
        </pc:spChg>
        <pc:spChg chg="add mod">
          <ac:chgData name="高階 志文" userId="cb4ba3c9f5d7561c" providerId="LiveId" clId="{1F275048-9743-406B-A6CF-435FFA1933BC}" dt="2023-05-22T13:18:26.581" v="1047" actId="20577"/>
          <ac:spMkLst>
            <pc:docMk/>
            <pc:sldMk cId="3261293068" sldId="318"/>
            <ac:spMk id="4" creationId="{7E7B1E77-616C-A3BA-7864-7BC3AF21FC32}"/>
          </ac:spMkLst>
        </pc:spChg>
        <pc:spChg chg="add del mod">
          <ac:chgData name="高階 志文" userId="cb4ba3c9f5d7561c" providerId="LiveId" clId="{1F275048-9743-406B-A6CF-435FFA1933BC}" dt="2023-05-22T13:18:32.130" v="1049" actId="478"/>
          <ac:spMkLst>
            <pc:docMk/>
            <pc:sldMk cId="3261293068" sldId="318"/>
            <ac:spMk id="8" creationId="{749A1BB2-A8B6-E021-A04D-DDE6C01215FD}"/>
          </ac:spMkLst>
        </pc:spChg>
        <pc:spChg chg="add mod">
          <ac:chgData name="高階 志文" userId="cb4ba3c9f5d7561c" providerId="LiveId" clId="{1F275048-9743-406B-A6CF-435FFA1933BC}" dt="2023-05-22T13:21:34.762" v="1132"/>
          <ac:spMkLst>
            <pc:docMk/>
            <pc:sldMk cId="3261293068" sldId="318"/>
            <ac:spMk id="10" creationId="{31A52BA5-267D-6ACF-298D-03E56545B28B}"/>
          </ac:spMkLst>
        </pc:spChg>
        <pc:spChg chg="add mod">
          <ac:chgData name="高階 志文" userId="cb4ba3c9f5d7561c" providerId="LiveId" clId="{1F275048-9743-406B-A6CF-435FFA1933BC}" dt="2023-05-22T13:44:20.781" v="1263" actId="20577"/>
          <ac:spMkLst>
            <pc:docMk/>
            <pc:sldMk cId="3261293068" sldId="318"/>
            <ac:spMk id="11" creationId="{4CBA8D7D-6E40-9AD1-0FB5-595FCC2CC630}"/>
          </ac:spMkLst>
        </pc:spChg>
        <pc:spChg chg="del">
          <ac:chgData name="高階 志文" userId="cb4ba3c9f5d7561c" providerId="LiveId" clId="{1F275048-9743-406B-A6CF-435FFA1933BC}" dt="2023-05-22T13:18:35.726" v="1050" actId="478"/>
          <ac:spMkLst>
            <pc:docMk/>
            <pc:sldMk cId="3261293068" sldId="318"/>
            <ac:spMk id="1029" creationId="{3C1282F7-CD6D-482F-1E49-B906FDC536ED}"/>
          </ac:spMkLst>
        </pc:spChg>
        <pc:graphicFrameChg chg="mod modGraphic">
          <ac:chgData name="高階 志文" userId="cb4ba3c9f5d7561c" providerId="LiveId" clId="{1F275048-9743-406B-A6CF-435FFA1933BC}" dt="2023-05-22T13:20:38.578" v="1122"/>
          <ac:graphicFrameMkLst>
            <pc:docMk/>
            <pc:sldMk cId="3261293068" sldId="318"/>
            <ac:graphicFrameMk id="1028" creationId="{B91A4B37-824A-0260-CC59-7C8768D3CC49}"/>
          </ac:graphicFrameMkLst>
        </pc:graphicFrameChg>
        <pc:picChg chg="add mod">
          <ac:chgData name="高階 志文" userId="cb4ba3c9f5d7561c" providerId="LiveId" clId="{1F275048-9743-406B-A6CF-435FFA1933BC}" dt="2023-05-22T13:18:22.093" v="1041"/>
          <ac:picMkLst>
            <pc:docMk/>
            <pc:sldMk cId="3261293068" sldId="318"/>
            <ac:picMk id="6" creationId="{8345A611-38B3-95CE-0296-479F0C80AF7C}"/>
          </ac:picMkLst>
        </pc:picChg>
        <pc:picChg chg="del">
          <ac:chgData name="高階 志文" userId="cb4ba3c9f5d7561c" providerId="LiveId" clId="{1F275048-9743-406B-A6CF-435FFA1933BC}" dt="2023-05-22T13:18:30.014" v="1048" actId="478"/>
          <ac:picMkLst>
            <pc:docMk/>
            <pc:sldMk cId="3261293068" sldId="318"/>
            <ac:picMk id="9" creationId="{B9DA57F4-05F9-619C-4677-44DA5E48759B}"/>
          </ac:picMkLst>
        </pc:picChg>
        <pc:picChg chg="del">
          <ac:chgData name="高階 志文" userId="cb4ba3c9f5d7561c" providerId="LiveId" clId="{1F275048-9743-406B-A6CF-435FFA1933BC}" dt="2023-05-22T13:18:08.124" v="1038" actId="478"/>
          <ac:picMkLst>
            <pc:docMk/>
            <pc:sldMk cId="3261293068" sldId="318"/>
            <ac:picMk id="1025" creationId="{BA346728-10BA-F861-4D90-2D081FF569E7}"/>
          </ac:picMkLst>
        </pc:picChg>
        <pc:cxnChg chg="add mod">
          <ac:chgData name="高階 志文" userId="cb4ba3c9f5d7561c" providerId="LiveId" clId="{1F275048-9743-406B-A6CF-435FFA1933BC}" dt="2023-05-22T13:18:22.093" v="1041"/>
          <ac:cxnSpMkLst>
            <pc:docMk/>
            <pc:sldMk cId="3261293068" sldId="318"/>
            <ac:cxnSpMk id="3" creationId="{CA30BC59-7A3C-5983-9643-F0A13FEBB14D}"/>
          </ac:cxnSpMkLst>
        </pc:cxnChg>
        <pc:cxnChg chg="del">
          <ac:chgData name="高階 志文" userId="cb4ba3c9f5d7561c" providerId="LiveId" clId="{1F275048-9743-406B-A6CF-435FFA1933BC}" dt="2023-05-22T13:18:30.014" v="1048" actId="478"/>
          <ac:cxnSpMkLst>
            <pc:docMk/>
            <pc:sldMk cId="3261293068" sldId="318"/>
            <ac:cxnSpMk id="5" creationId="{DC259D27-6156-06A4-248F-B7537D1688D9}"/>
          </ac:cxnSpMkLst>
        </pc:cxnChg>
      </pc:sldChg>
      <pc:sldChg chg="modSp add mod">
        <pc:chgData name="高階 志文" userId="cb4ba3c9f5d7561c" providerId="LiveId" clId="{1F275048-9743-406B-A6CF-435FFA1933BC}" dt="2023-05-22T13:44:24.315" v="1265" actId="20577"/>
        <pc:sldMkLst>
          <pc:docMk/>
          <pc:sldMk cId="2573886086" sldId="319"/>
        </pc:sldMkLst>
        <pc:spChg chg="mod">
          <ac:chgData name="高階 志文" userId="cb4ba3c9f5d7561c" providerId="LiveId" clId="{1F275048-9743-406B-A6CF-435FFA1933BC}" dt="2023-05-22T13:44:24.315" v="1265" actId="20577"/>
          <ac:spMkLst>
            <pc:docMk/>
            <pc:sldMk cId="2573886086" sldId="319"/>
            <ac:spMk id="7" creationId="{5AC03070-3ED0-3501-7257-90BD279E5E9F}"/>
          </ac:spMkLst>
        </pc:spChg>
      </pc:sldChg>
      <pc:sldChg chg="delSp modSp add mod">
        <pc:chgData name="高階 志文" userId="cb4ba3c9f5d7561c" providerId="LiveId" clId="{1F275048-9743-406B-A6CF-435FFA1933BC}" dt="2023-05-22T13:44:16.541" v="1261" actId="20577"/>
        <pc:sldMkLst>
          <pc:docMk/>
          <pc:sldMk cId="811446670" sldId="320"/>
        </pc:sldMkLst>
        <pc:spChg chg="mod">
          <ac:chgData name="高階 志文" userId="cb4ba3c9f5d7561c" providerId="LiveId" clId="{1F275048-9743-406B-A6CF-435FFA1933BC}" dt="2023-05-22T13:42:47.018" v="1222" actId="20577"/>
          <ac:spMkLst>
            <pc:docMk/>
            <pc:sldMk cId="811446670" sldId="320"/>
            <ac:spMk id="3" creationId="{6FE1B6FF-375A-F638-08F2-618C2D5E6D92}"/>
          </ac:spMkLst>
        </pc:spChg>
        <pc:spChg chg="mod">
          <ac:chgData name="高階 志文" userId="cb4ba3c9f5d7561c" providerId="LiveId" clId="{1F275048-9743-406B-A6CF-435FFA1933BC}" dt="2023-05-22T13:44:16.541" v="1261" actId="20577"/>
          <ac:spMkLst>
            <pc:docMk/>
            <pc:sldMk cId="811446670" sldId="320"/>
            <ac:spMk id="7" creationId="{5AC03070-3ED0-3501-7257-90BD279E5E9F}"/>
          </ac:spMkLst>
        </pc:spChg>
        <pc:spChg chg="del">
          <ac:chgData name="高階 志文" userId="cb4ba3c9f5d7561c" providerId="LiveId" clId="{1F275048-9743-406B-A6CF-435FFA1933BC}" dt="2023-05-22T13:42:44.349" v="1218" actId="478"/>
          <ac:spMkLst>
            <pc:docMk/>
            <pc:sldMk cId="811446670" sldId="320"/>
            <ac:spMk id="36" creationId="{3EDB7245-62CC-9A8B-940D-34FC80D48360}"/>
          </ac:spMkLst>
        </pc:spChg>
        <pc:spChg chg="del">
          <ac:chgData name="高階 志文" userId="cb4ba3c9f5d7561c" providerId="LiveId" clId="{1F275048-9743-406B-A6CF-435FFA1933BC}" dt="2023-05-22T13:42:41.916" v="1217" actId="478"/>
          <ac:spMkLst>
            <pc:docMk/>
            <pc:sldMk cId="811446670" sldId="320"/>
            <ac:spMk id="51" creationId="{983AFC81-1E21-CE70-35CF-2FDE2AA72D75}"/>
          </ac:spMkLst>
        </pc:spChg>
        <pc:grpChg chg="del">
          <ac:chgData name="高階 志文" userId="cb4ba3c9f5d7561c" providerId="LiveId" clId="{1F275048-9743-406B-A6CF-435FFA1933BC}" dt="2023-05-22T13:42:41.916" v="1217" actId="478"/>
          <ac:grpSpMkLst>
            <pc:docMk/>
            <pc:sldMk cId="811446670" sldId="320"/>
            <ac:grpSpMk id="71" creationId="{21509225-384D-4D96-ED0E-136E0F5AD41F}"/>
          </ac:grpSpMkLst>
        </pc:grpChg>
        <pc:grpChg chg="del">
          <ac:chgData name="高階 志文" userId="cb4ba3c9f5d7561c" providerId="LiveId" clId="{1F275048-9743-406B-A6CF-435FFA1933BC}" dt="2023-05-22T13:42:41.916" v="1217" actId="478"/>
          <ac:grpSpMkLst>
            <pc:docMk/>
            <pc:sldMk cId="811446670" sldId="320"/>
            <ac:grpSpMk id="73" creationId="{D806B0C8-FF99-AB05-9F7B-CB68CCFCE84E}"/>
          </ac:grpSpMkLst>
        </pc:grpChg>
        <pc:grpChg chg="del">
          <ac:chgData name="高階 志文" userId="cb4ba3c9f5d7561c" providerId="LiveId" clId="{1F275048-9743-406B-A6CF-435FFA1933BC}" dt="2023-05-22T13:42:41.916" v="1217" actId="478"/>
          <ac:grpSpMkLst>
            <pc:docMk/>
            <pc:sldMk cId="811446670" sldId="320"/>
            <ac:grpSpMk id="77" creationId="{5EB3DDD4-C71E-6184-FC75-385F120C2A3A}"/>
          </ac:grpSpMkLst>
        </pc:grpChg>
        <pc:grpChg chg="del">
          <ac:chgData name="高階 志文" userId="cb4ba3c9f5d7561c" providerId="LiveId" clId="{1F275048-9743-406B-A6CF-435FFA1933BC}" dt="2023-05-22T13:42:41.916" v="1217" actId="478"/>
          <ac:grpSpMkLst>
            <pc:docMk/>
            <pc:sldMk cId="811446670" sldId="320"/>
            <ac:grpSpMk id="88" creationId="{C72FA88B-DB1A-AA23-7C85-33CF16627B68}"/>
          </ac:grpSpMkLst>
        </pc:grpChg>
        <pc:grpChg chg="del">
          <ac:chgData name="高階 志文" userId="cb4ba3c9f5d7561c" providerId="LiveId" clId="{1F275048-9743-406B-A6CF-435FFA1933BC}" dt="2023-05-22T13:42:41.916" v="1217" actId="478"/>
          <ac:grpSpMkLst>
            <pc:docMk/>
            <pc:sldMk cId="811446670" sldId="320"/>
            <ac:grpSpMk id="104" creationId="{A4F98F09-2F03-D330-DDA7-2E970AD7AF54}"/>
          </ac:grpSpMkLst>
        </pc:grpChg>
        <pc:graphicFrameChg chg="mod modGraphic">
          <ac:chgData name="高階 志文" userId="cb4ba3c9f5d7561c" providerId="LiveId" clId="{1F275048-9743-406B-A6CF-435FFA1933BC}" dt="2023-05-22T13:43:06.599" v="1231" actId="14100"/>
          <ac:graphicFrameMkLst>
            <pc:docMk/>
            <pc:sldMk cId="811446670" sldId="320"/>
            <ac:graphicFrameMk id="63" creationId="{C1077C2B-5C2D-C6EC-8A27-C34FA0D90635}"/>
          </ac:graphicFrameMkLst>
        </pc:graphicFrameChg>
        <pc:cxnChg chg="del mod">
          <ac:chgData name="高階 志文" userId="cb4ba3c9f5d7561c" providerId="LiveId" clId="{1F275048-9743-406B-A6CF-435FFA1933BC}" dt="2023-05-22T13:42:41.916" v="1217" actId="478"/>
          <ac:cxnSpMkLst>
            <pc:docMk/>
            <pc:sldMk cId="811446670" sldId="320"/>
            <ac:cxnSpMk id="21" creationId="{55DEBBAB-6E70-843B-7F35-8A0FF0602305}"/>
          </ac:cxnSpMkLst>
        </pc:cxnChg>
        <pc:cxnChg chg="del">
          <ac:chgData name="高階 志文" userId="cb4ba3c9f5d7561c" providerId="LiveId" clId="{1F275048-9743-406B-A6CF-435FFA1933BC}" dt="2023-05-22T13:42:41.916" v="1217" actId="478"/>
          <ac:cxnSpMkLst>
            <pc:docMk/>
            <pc:sldMk cId="811446670" sldId="320"/>
            <ac:cxnSpMk id="22" creationId="{AB6C7DDD-EABA-B0A4-7400-C51F420AC79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E8D20-7656-42E6-AAE4-D54A9CC2FB18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07247-303D-4B93-9C33-E94BE0D05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202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BE9D653-5794-29A3-63C8-AF96D3E2A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9C9BB8A-B110-9D90-207C-40F4097F0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1FC52D7-51E3-9C32-32F5-2EC49D9F5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5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494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64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721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316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9400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63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632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803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955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14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1BDFF-06E3-4E00-956B-C91E8286BE8F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115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oco-st.com/" TargetMode="External"/><Relationship Id="rId2" Type="http://schemas.openxmlformats.org/officeDocument/2006/relationships/hyperlink" Target="https://icon-rainbow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5515DBD8-01DA-EE28-72B8-AD1695ECE0FD}"/>
              </a:ext>
            </a:extLst>
          </p:cNvPr>
          <p:cNvGrpSpPr/>
          <p:nvPr/>
        </p:nvGrpSpPr>
        <p:grpSpPr>
          <a:xfrm>
            <a:off x="2734733" y="1480161"/>
            <a:ext cx="3674534" cy="2074646"/>
            <a:chOff x="1931252" y="1597424"/>
            <a:chExt cx="6189492" cy="3494595"/>
          </a:xfrm>
        </p:grpSpPr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25F730E1-60A5-F556-9A45-27C960DCDB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26001" y="1597424"/>
              <a:ext cx="4194743" cy="3099762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BDACED6F-BB4E-695D-5F1B-537E7DBFBB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931252" y="3178630"/>
              <a:ext cx="2582579" cy="1913389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E636996C-D420-5146-036D-376024FE1F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91021" y="3472286"/>
              <a:ext cx="663036" cy="663036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E90473F0-5B6F-7E77-4C5C-559779BE508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950929" y="1914635"/>
              <a:ext cx="1557651" cy="1557651"/>
            </a:xfrm>
            <a:prstGeom prst="rect">
              <a:avLst/>
            </a:prstGeom>
          </p:spPr>
        </p:pic>
      </p:grpSp>
      <p:sp>
        <p:nvSpPr>
          <p:cNvPr id="3" name="Google Shape;57;p13">
            <a:extLst>
              <a:ext uri="{FF2B5EF4-FFF2-40B4-BE49-F238E27FC236}">
                <a16:creationId xmlns:a16="http://schemas.microsoft.com/office/drawing/2014/main" id="{59EADFBF-2CB5-B2DB-7007-6F83B9BA8F2C}"/>
              </a:ext>
            </a:extLst>
          </p:cNvPr>
          <p:cNvSpPr txBox="1"/>
          <p:nvPr/>
        </p:nvSpPr>
        <p:spPr>
          <a:xfrm>
            <a:off x="364500" y="5032979"/>
            <a:ext cx="8522324" cy="996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875" tIns="104875" rIns="104875" bIns="1048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ja-JP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「 ○○○○○○○○○○○○」</a:t>
            </a:r>
            <a:endParaRPr lang="en-US" altLang="ja-JP" sz="240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ja-JP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新規事業立ち上げの</a:t>
            </a:r>
            <a:r>
              <a:rPr lang="ja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企画提案書</a:t>
            </a:r>
            <a:endParaRPr sz="240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2800" b="1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提案者：キカクワークス部 キカク課 ○○</a:t>
            </a:r>
            <a:endParaRPr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提案日：</a:t>
            </a:r>
            <a:r>
              <a:rPr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〇〇年〇月〇年</a:t>
            </a:r>
          </a:p>
        </p:txBody>
      </p:sp>
    </p:spTree>
    <p:extLst>
      <p:ext uri="{BB962C8B-B14F-4D97-AF65-F5344CB8AC3E}">
        <p14:creationId xmlns:p14="http://schemas.microsoft.com/office/powerpoint/2010/main" val="1370527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6183C05-DC6C-AA0C-55BF-961579D1DCDF}"/>
              </a:ext>
            </a:extLst>
          </p:cNvPr>
          <p:cNvCxnSpPr>
            <a:cxnSpLocks/>
          </p:cNvCxnSpPr>
          <p:nvPr/>
        </p:nvCxnSpPr>
        <p:spPr>
          <a:xfrm>
            <a:off x="390525" y="666750"/>
            <a:ext cx="8362950" cy="0"/>
          </a:xfrm>
          <a:prstGeom prst="line">
            <a:avLst/>
          </a:prstGeom>
          <a:ln>
            <a:solidFill>
              <a:srgbClr val="0737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E1B6FF-375A-F638-08F2-618C2D5E6D92}"/>
              </a:ext>
            </a:extLst>
          </p:cNvPr>
          <p:cNvSpPr txBox="1"/>
          <p:nvPr/>
        </p:nvSpPr>
        <p:spPr>
          <a:xfrm>
            <a:off x="390525" y="171617"/>
            <a:ext cx="8185150" cy="44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最後に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BBC440C-0E55-EC3A-0A88-3CAE15DA741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6135" y="196947"/>
            <a:ext cx="399079" cy="399079"/>
          </a:xfrm>
          <a:prstGeom prst="rect">
            <a:avLst/>
          </a:prstGeom>
        </p:spPr>
      </p:pic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6F0D35-F48D-F421-765F-4D5B53C27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sz="800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sz="80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03070-3ED0-3501-7257-90BD279E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5" name="Google Shape;216;p20">
            <a:extLst>
              <a:ext uri="{FF2B5EF4-FFF2-40B4-BE49-F238E27FC236}">
                <a16:creationId xmlns:a16="http://schemas.microsoft.com/office/drawing/2014/main" id="{32021171-3F9F-1F6F-0F0C-BCBB708F4C19}"/>
              </a:ext>
            </a:extLst>
          </p:cNvPr>
          <p:cNvSpPr txBox="1"/>
          <p:nvPr/>
        </p:nvSpPr>
        <p:spPr>
          <a:xfrm>
            <a:off x="390526" y="1369013"/>
            <a:ext cx="8362950" cy="167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ja-JP" altLang="en-US" sz="28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企画が成功した「良い未来」</a:t>
            </a:r>
            <a:r>
              <a:rPr lang="en-US" altLang="ja-JP" sz="28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=(</a:t>
            </a:r>
            <a:r>
              <a:rPr lang="ja-JP" altLang="en-US" sz="28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ベネフィット</a:t>
            </a:r>
            <a:r>
              <a:rPr lang="en-US" altLang="ja-JP" sz="28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)</a:t>
            </a:r>
            <a:r>
              <a:rPr lang="ja-JP" altLang="en-US" sz="28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を説明</a:t>
            </a:r>
            <a:endParaRPr lang="en-US" altLang="ja-JP" sz="28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36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〇〇〇〇〇〇〇〇〇〇〇〇〇〇〇〇</a:t>
            </a:r>
            <a:endParaRPr lang="en-US" altLang="ja-JP" sz="36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36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〇〇〇〇〇〇〇〇〇〇〇〇〇〇〇〇</a:t>
            </a:r>
            <a:endParaRPr lang="en-US" altLang="ja-JP" sz="36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83BB0D4D-1A98-31CC-E299-6016F0F9688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76586" y="3528914"/>
            <a:ext cx="2362200" cy="2589596"/>
          </a:xfrm>
          <a:prstGeom prst="rect">
            <a:avLst/>
          </a:prstGeom>
        </p:spPr>
      </p:pic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D4814915-FE80-A7A5-829B-6D184B65E08C}"/>
              </a:ext>
            </a:extLst>
          </p:cNvPr>
          <p:cNvGrpSpPr/>
          <p:nvPr/>
        </p:nvGrpSpPr>
        <p:grpSpPr>
          <a:xfrm>
            <a:off x="4952999" y="3395419"/>
            <a:ext cx="914402" cy="770146"/>
            <a:chOff x="5257799" y="2474627"/>
            <a:chExt cx="1200151" cy="1010817"/>
          </a:xfrm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DE1A8B7D-6E10-8F71-C5D9-94E7D10F5204}"/>
                </a:ext>
              </a:extLst>
            </p:cNvPr>
            <p:cNvSpPr/>
            <p:nvPr/>
          </p:nvSpPr>
          <p:spPr>
            <a:xfrm>
              <a:off x="5257799" y="2474627"/>
              <a:ext cx="1200150" cy="574955"/>
            </a:xfrm>
            <a:prstGeom prst="rect">
              <a:avLst/>
            </a:prstGeom>
            <a:solidFill>
              <a:srgbClr val="0737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GOAL</a:t>
              </a:r>
              <a:endPara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四角形: 角を丸くする 13">
              <a:extLst>
                <a:ext uri="{FF2B5EF4-FFF2-40B4-BE49-F238E27FC236}">
                  <a16:creationId xmlns:a16="http://schemas.microsoft.com/office/drawing/2014/main" id="{8C687A40-A330-98CF-347A-67B53A18BE89}"/>
                </a:ext>
              </a:extLst>
            </p:cNvPr>
            <p:cNvSpPr/>
            <p:nvPr/>
          </p:nvSpPr>
          <p:spPr>
            <a:xfrm>
              <a:off x="5257800" y="2831205"/>
              <a:ext cx="99585" cy="654239"/>
            </a:xfrm>
            <a:prstGeom prst="roundRect">
              <a:avLst/>
            </a:prstGeom>
            <a:solidFill>
              <a:srgbClr val="0737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9220F7E1-8ECF-19B3-B8E8-FFE430351447}"/>
                </a:ext>
              </a:extLst>
            </p:cNvPr>
            <p:cNvSpPr/>
            <p:nvPr/>
          </p:nvSpPr>
          <p:spPr>
            <a:xfrm>
              <a:off x="6358365" y="2831205"/>
              <a:ext cx="99585" cy="654239"/>
            </a:xfrm>
            <a:prstGeom prst="roundRect">
              <a:avLst/>
            </a:prstGeom>
            <a:solidFill>
              <a:srgbClr val="0737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2573886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505B1B-04EB-3F4D-6056-AE376C896910}"/>
              </a:ext>
            </a:extLst>
          </p:cNvPr>
          <p:cNvSpPr txBox="1"/>
          <p:nvPr/>
        </p:nvSpPr>
        <p:spPr>
          <a:xfrm>
            <a:off x="406400" y="526534"/>
            <a:ext cx="8178800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パワーポイント仕様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テンプレート用途：新規事業立ち上げの企画書のテンプレ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サイズ：サイズ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4:3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横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25.4 cm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、高さ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19.05 cm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フォント：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Meiryo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UI</a:t>
            </a:r>
          </a:p>
          <a:p>
            <a:pPr>
              <a:lnSpc>
                <a:spcPct val="150000"/>
              </a:lnSpc>
            </a:pP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無料アイコン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イラストのダウンロード先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en-US" altLang="ja-JP" sz="1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https://icon-rainbow.com/</a:t>
            </a:r>
            <a:endParaRPr lang="en-US" altLang="ja-JP" sz="1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https://soco-st.com/</a:t>
            </a:r>
            <a:endParaRPr lang="en-US" altLang="ja-JP" sz="1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ページ構成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①表紙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②企画背景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③目的・ビジョン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④基本戦略と方針</a:t>
            </a: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⑤事業の全体像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⑥実施内容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⑦体制図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⑧スケジュール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⑨見積もり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⑩最後に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2968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6183C05-DC6C-AA0C-55BF-961579D1DCDF}"/>
              </a:ext>
            </a:extLst>
          </p:cNvPr>
          <p:cNvCxnSpPr>
            <a:cxnSpLocks/>
          </p:cNvCxnSpPr>
          <p:nvPr/>
        </p:nvCxnSpPr>
        <p:spPr>
          <a:xfrm>
            <a:off x="390525" y="666750"/>
            <a:ext cx="8362950" cy="0"/>
          </a:xfrm>
          <a:prstGeom prst="line">
            <a:avLst/>
          </a:prstGeom>
          <a:ln>
            <a:solidFill>
              <a:srgbClr val="0737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E1B6FF-375A-F638-08F2-618C2D5E6D92}"/>
              </a:ext>
            </a:extLst>
          </p:cNvPr>
          <p:cNvSpPr txBox="1"/>
          <p:nvPr/>
        </p:nvSpPr>
        <p:spPr>
          <a:xfrm>
            <a:off x="390525" y="171617"/>
            <a:ext cx="8185150" cy="44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企画背景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BBC440C-0E55-EC3A-0A88-3CAE15DA741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6135" y="196947"/>
            <a:ext cx="399079" cy="399079"/>
          </a:xfrm>
          <a:prstGeom prst="rect">
            <a:avLst/>
          </a:prstGeom>
        </p:spPr>
      </p:pic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03070-3ED0-3501-7257-90BD279E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58B6CF0E-CB40-D565-2B6B-1275900E4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sz="800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sz="800" dirty="0"/>
          </a:p>
        </p:txBody>
      </p:sp>
      <p:sp>
        <p:nvSpPr>
          <p:cNvPr id="9" name="Google Shape;216;p20">
            <a:extLst>
              <a:ext uri="{FF2B5EF4-FFF2-40B4-BE49-F238E27FC236}">
                <a16:creationId xmlns:a16="http://schemas.microsoft.com/office/drawing/2014/main" id="{5433349B-6AEE-50DA-D659-80D7ABC5725F}"/>
              </a:ext>
            </a:extLst>
          </p:cNvPr>
          <p:cNvSpPr txBox="1"/>
          <p:nvPr/>
        </p:nvSpPr>
        <p:spPr>
          <a:xfrm>
            <a:off x="729113" y="911002"/>
            <a:ext cx="7685775" cy="16158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ja-JP" altLang="en-US" sz="32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企画背景</a:t>
            </a:r>
            <a:endParaRPr sz="32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32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〇〇〇〇〇〇〇〇〇〇〇〇〇〇〇〇</a:t>
            </a:r>
            <a:endParaRPr lang="en-US" altLang="ja-JP" sz="32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32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〇〇〇〇〇〇〇〇〇〇〇〇〇〇〇〇</a:t>
            </a:r>
            <a:endParaRPr lang="en-US" altLang="ja-JP" sz="32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10" name="Google Shape;217;p20">
            <a:extLst>
              <a:ext uri="{FF2B5EF4-FFF2-40B4-BE49-F238E27FC236}">
                <a16:creationId xmlns:a16="http://schemas.microsoft.com/office/drawing/2014/main" id="{0EB81FD1-81E2-32F2-84B7-8D1D2A22BE29}"/>
              </a:ext>
            </a:extLst>
          </p:cNvPr>
          <p:cNvSpPr/>
          <p:nvPr/>
        </p:nvSpPr>
        <p:spPr>
          <a:xfrm>
            <a:off x="390525" y="2904396"/>
            <a:ext cx="8362950" cy="456167"/>
          </a:xfrm>
          <a:prstGeom prst="rect">
            <a:avLst/>
          </a:prstGeom>
          <a:solidFill>
            <a:srgbClr val="073763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9356" tIns="69356" rIns="69356" bIns="69356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背景要素</a:t>
            </a:r>
            <a:endParaRPr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9FE4A6D9-2D56-9540-2E9B-BFC530C39285}"/>
              </a:ext>
            </a:extLst>
          </p:cNvPr>
          <p:cNvGrpSpPr/>
          <p:nvPr/>
        </p:nvGrpSpPr>
        <p:grpSpPr>
          <a:xfrm>
            <a:off x="1513006" y="3549263"/>
            <a:ext cx="655662" cy="650310"/>
            <a:chOff x="1307266" y="4212203"/>
            <a:chExt cx="655662" cy="650310"/>
          </a:xfrm>
          <a:solidFill>
            <a:srgbClr val="073763"/>
          </a:solidFill>
        </p:grpSpPr>
        <p:sp>
          <p:nvSpPr>
            <p:cNvPr id="15" name="Google Shape;125;p18">
              <a:extLst>
                <a:ext uri="{FF2B5EF4-FFF2-40B4-BE49-F238E27FC236}">
                  <a16:creationId xmlns:a16="http://schemas.microsoft.com/office/drawing/2014/main" id="{252BDD20-E280-2241-7CD2-D27FE282215E}"/>
                </a:ext>
              </a:extLst>
            </p:cNvPr>
            <p:cNvSpPr/>
            <p:nvPr/>
          </p:nvSpPr>
          <p:spPr>
            <a:xfrm>
              <a:off x="1309942" y="4212203"/>
              <a:ext cx="650310" cy="65031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buSzPts val="1200"/>
              </a:pPr>
              <a:endParaRPr sz="1600" i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" name="Google Shape;126;p18">
              <a:extLst>
                <a:ext uri="{FF2B5EF4-FFF2-40B4-BE49-F238E27FC236}">
                  <a16:creationId xmlns:a16="http://schemas.microsoft.com/office/drawing/2014/main" id="{846C8FA5-2953-EE48-E4F0-92F8130ADB83}"/>
                </a:ext>
              </a:extLst>
            </p:cNvPr>
            <p:cNvSpPr/>
            <p:nvPr/>
          </p:nvSpPr>
          <p:spPr>
            <a:xfrm>
              <a:off x="1307266" y="4359849"/>
              <a:ext cx="655662" cy="2851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>
                <a:buSzPts val="2200"/>
              </a:pPr>
              <a:r>
                <a:rPr lang="en-US" sz="4000" b="1" i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</a:t>
              </a:r>
              <a:endParaRPr sz="400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A3E0EBD8-BF35-989E-B62A-1ACD86C6F5DD}"/>
              </a:ext>
            </a:extLst>
          </p:cNvPr>
          <p:cNvGrpSpPr/>
          <p:nvPr/>
        </p:nvGrpSpPr>
        <p:grpSpPr>
          <a:xfrm>
            <a:off x="4244169" y="3549263"/>
            <a:ext cx="655662" cy="650310"/>
            <a:chOff x="1307266" y="4212203"/>
            <a:chExt cx="655662" cy="650310"/>
          </a:xfrm>
          <a:solidFill>
            <a:srgbClr val="073763"/>
          </a:solidFill>
        </p:grpSpPr>
        <p:sp>
          <p:nvSpPr>
            <p:cNvPr id="18" name="Google Shape;125;p18">
              <a:extLst>
                <a:ext uri="{FF2B5EF4-FFF2-40B4-BE49-F238E27FC236}">
                  <a16:creationId xmlns:a16="http://schemas.microsoft.com/office/drawing/2014/main" id="{1BD0373F-C1A8-DBAF-3646-105D4F640124}"/>
                </a:ext>
              </a:extLst>
            </p:cNvPr>
            <p:cNvSpPr/>
            <p:nvPr/>
          </p:nvSpPr>
          <p:spPr>
            <a:xfrm>
              <a:off x="1309942" y="4212203"/>
              <a:ext cx="650310" cy="65031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buSzPts val="1200"/>
              </a:pPr>
              <a:endParaRPr sz="1600" i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" name="Google Shape;126;p18">
              <a:extLst>
                <a:ext uri="{FF2B5EF4-FFF2-40B4-BE49-F238E27FC236}">
                  <a16:creationId xmlns:a16="http://schemas.microsoft.com/office/drawing/2014/main" id="{FBFC50CD-69BB-F665-B2FE-EE1B06B8ED62}"/>
                </a:ext>
              </a:extLst>
            </p:cNvPr>
            <p:cNvSpPr/>
            <p:nvPr/>
          </p:nvSpPr>
          <p:spPr>
            <a:xfrm>
              <a:off x="1307266" y="4359849"/>
              <a:ext cx="655662" cy="2851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>
                <a:buSzPts val="2200"/>
              </a:pPr>
              <a:r>
                <a:rPr lang="en-US" sz="4000" b="1" i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</a:t>
              </a:r>
              <a:endParaRPr sz="400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43D0F81B-B86E-BD9D-4BEE-578208400F45}"/>
              </a:ext>
            </a:extLst>
          </p:cNvPr>
          <p:cNvGrpSpPr/>
          <p:nvPr/>
        </p:nvGrpSpPr>
        <p:grpSpPr>
          <a:xfrm>
            <a:off x="6975332" y="3549263"/>
            <a:ext cx="655662" cy="650310"/>
            <a:chOff x="1307266" y="4212203"/>
            <a:chExt cx="655662" cy="650310"/>
          </a:xfrm>
        </p:grpSpPr>
        <p:sp>
          <p:nvSpPr>
            <p:cNvPr id="22" name="Google Shape;125;p18">
              <a:extLst>
                <a:ext uri="{FF2B5EF4-FFF2-40B4-BE49-F238E27FC236}">
                  <a16:creationId xmlns:a16="http://schemas.microsoft.com/office/drawing/2014/main" id="{57378535-7640-FFF1-0800-C422E2AFC47E}"/>
                </a:ext>
              </a:extLst>
            </p:cNvPr>
            <p:cNvSpPr/>
            <p:nvPr/>
          </p:nvSpPr>
          <p:spPr>
            <a:xfrm>
              <a:off x="1309942" y="4212203"/>
              <a:ext cx="650310" cy="650310"/>
            </a:xfrm>
            <a:prstGeom prst="ellipse">
              <a:avLst/>
            </a:prstGeom>
            <a:solidFill>
              <a:srgbClr val="073763"/>
            </a:solidFill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buSzPts val="1200"/>
              </a:pPr>
              <a:endParaRPr sz="1600" i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3" name="Google Shape;126;p18">
              <a:extLst>
                <a:ext uri="{FF2B5EF4-FFF2-40B4-BE49-F238E27FC236}">
                  <a16:creationId xmlns:a16="http://schemas.microsoft.com/office/drawing/2014/main" id="{9AC9AC9D-B256-ADC1-45F3-018416DEAC48}"/>
                </a:ext>
              </a:extLst>
            </p:cNvPr>
            <p:cNvSpPr/>
            <p:nvPr/>
          </p:nvSpPr>
          <p:spPr>
            <a:xfrm>
              <a:off x="1307266" y="4359849"/>
              <a:ext cx="655662" cy="2851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>
                <a:buSzPts val="2200"/>
              </a:pPr>
              <a:r>
                <a:rPr lang="en-US" sz="4000" b="1" i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endParaRPr sz="400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4" name="Google Shape;219;p20">
            <a:extLst>
              <a:ext uri="{FF2B5EF4-FFF2-40B4-BE49-F238E27FC236}">
                <a16:creationId xmlns:a16="http://schemas.microsoft.com/office/drawing/2014/main" id="{8AD893ED-DA72-5D8A-9CD6-E7A409E67853}"/>
              </a:ext>
            </a:extLst>
          </p:cNvPr>
          <p:cNvSpPr/>
          <p:nvPr/>
        </p:nvSpPr>
        <p:spPr>
          <a:xfrm>
            <a:off x="702443" y="4266612"/>
            <a:ext cx="2210850" cy="1623051"/>
          </a:xfrm>
          <a:prstGeom prst="rect">
            <a:avLst/>
          </a:prstGeom>
          <a:solidFill>
            <a:srgbClr val="FFFFFF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9356" tIns="69356" rIns="69356" bIns="69356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ja-JP" altLang="en-US" sz="16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例：市場動向</a:t>
            </a:r>
            <a:endParaRPr lang="en-US" altLang="ja-JP" sz="16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16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</a:t>
            </a:r>
            <a:endParaRPr lang="en-US" altLang="ja-JP" sz="16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16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</a:t>
            </a:r>
          </a:p>
          <a:p>
            <a:pPr algn="ctr"/>
            <a:r>
              <a:rPr lang="ja-JP" altLang="en-US" sz="16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</a:t>
            </a: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EC14AD14-0CCC-B994-E935-D5F88CB978C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57932" y="5425440"/>
            <a:ext cx="765810" cy="765810"/>
          </a:xfrm>
          <a:prstGeom prst="rect">
            <a:avLst/>
          </a:prstGeom>
        </p:spPr>
      </p:pic>
      <p:sp>
        <p:nvSpPr>
          <p:cNvPr id="26" name="Google Shape;219;p20">
            <a:extLst>
              <a:ext uri="{FF2B5EF4-FFF2-40B4-BE49-F238E27FC236}">
                <a16:creationId xmlns:a16="http://schemas.microsoft.com/office/drawing/2014/main" id="{F7FFA481-0F28-87A1-26E3-0ECB260B9FAF}"/>
              </a:ext>
            </a:extLst>
          </p:cNvPr>
          <p:cNvSpPr/>
          <p:nvPr/>
        </p:nvSpPr>
        <p:spPr>
          <a:xfrm>
            <a:off x="3488680" y="4266612"/>
            <a:ext cx="2210850" cy="1623051"/>
          </a:xfrm>
          <a:prstGeom prst="rect">
            <a:avLst/>
          </a:prstGeom>
          <a:solidFill>
            <a:srgbClr val="FFFFFF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9356" tIns="69356" rIns="69356" bIns="69356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ja-JP" altLang="en-US" sz="16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例：ユーザーコメント</a:t>
            </a:r>
            <a:endParaRPr lang="en-US" altLang="ja-JP" sz="16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16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</a:t>
            </a:r>
            <a:endParaRPr lang="en-US" altLang="ja-JP" sz="16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16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</a:t>
            </a:r>
          </a:p>
          <a:p>
            <a:pPr algn="ctr"/>
            <a:r>
              <a:rPr lang="ja-JP" altLang="en-US" sz="16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</a:t>
            </a:r>
          </a:p>
        </p:txBody>
      </p:sp>
      <p:sp>
        <p:nvSpPr>
          <p:cNvPr id="27" name="Google Shape;219;p20">
            <a:extLst>
              <a:ext uri="{FF2B5EF4-FFF2-40B4-BE49-F238E27FC236}">
                <a16:creationId xmlns:a16="http://schemas.microsoft.com/office/drawing/2014/main" id="{A393DDFD-D2A9-1988-5F68-026D83E4449C}"/>
              </a:ext>
            </a:extLst>
          </p:cNvPr>
          <p:cNvSpPr/>
          <p:nvPr/>
        </p:nvSpPr>
        <p:spPr>
          <a:xfrm>
            <a:off x="6198658" y="4266612"/>
            <a:ext cx="2210850" cy="1623051"/>
          </a:xfrm>
          <a:prstGeom prst="rect">
            <a:avLst/>
          </a:prstGeom>
          <a:solidFill>
            <a:srgbClr val="FFFFFF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9356" tIns="69356" rIns="69356" bIns="69356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ja-JP" altLang="en-US" sz="16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例：社内課題</a:t>
            </a:r>
            <a:endParaRPr lang="en-US" altLang="ja-JP" sz="16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16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</a:t>
            </a:r>
            <a:endParaRPr lang="en-US" altLang="ja-JP" sz="16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16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</a:t>
            </a:r>
          </a:p>
          <a:p>
            <a:pPr algn="ctr"/>
            <a:r>
              <a:rPr lang="ja-JP" altLang="en-US" sz="16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</a:t>
            </a: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E8784175-DA64-7119-F007-A15A4121047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87909" y="5385524"/>
            <a:ext cx="746370" cy="746370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B2FC0308-B726-0EE9-0525-5BB9CED4D2A9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58491" y="5486377"/>
            <a:ext cx="682091" cy="68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524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6183C05-DC6C-AA0C-55BF-961579D1DCDF}"/>
              </a:ext>
            </a:extLst>
          </p:cNvPr>
          <p:cNvCxnSpPr>
            <a:cxnSpLocks/>
          </p:cNvCxnSpPr>
          <p:nvPr/>
        </p:nvCxnSpPr>
        <p:spPr>
          <a:xfrm>
            <a:off x="390525" y="666750"/>
            <a:ext cx="8362950" cy="0"/>
          </a:xfrm>
          <a:prstGeom prst="line">
            <a:avLst/>
          </a:prstGeom>
          <a:ln>
            <a:solidFill>
              <a:srgbClr val="0737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E1B6FF-375A-F638-08F2-618C2D5E6D92}"/>
              </a:ext>
            </a:extLst>
          </p:cNvPr>
          <p:cNvSpPr txBox="1"/>
          <p:nvPr/>
        </p:nvSpPr>
        <p:spPr>
          <a:xfrm>
            <a:off x="390525" y="171617"/>
            <a:ext cx="8185150" cy="44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目的・ビジョン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BBC440C-0E55-EC3A-0A88-3CAE15DA741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6135" y="196947"/>
            <a:ext cx="399079" cy="399079"/>
          </a:xfrm>
          <a:prstGeom prst="rect">
            <a:avLst/>
          </a:prstGeom>
        </p:spPr>
      </p:pic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6F0D35-F48D-F421-765F-4D5B53C27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sz="800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sz="80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03070-3ED0-3501-7257-90BD279E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11" name="Google Shape;216;p20">
            <a:extLst>
              <a:ext uri="{FF2B5EF4-FFF2-40B4-BE49-F238E27FC236}">
                <a16:creationId xmlns:a16="http://schemas.microsoft.com/office/drawing/2014/main" id="{C925ED17-7979-AC93-BE17-B78423BDA79D}"/>
              </a:ext>
            </a:extLst>
          </p:cNvPr>
          <p:cNvSpPr txBox="1"/>
          <p:nvPr/>
        </p:nvSpPr>
        <p:spPr>
          <a:xfrm>
            <a:off x="390526" y="1678100"/>
            <a:ext cx="8362950" cy="1862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ja-JP" altLang="en-US" sz="32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企画のビジョン</a:t>
            </a:r>
            <a:endParaRPr sz="32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40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〇〇〇〇〇〇〇〇〇〇〇〇〇〇〇〇</a:t>
            </a:r>
            <a:endParaRPr lang="en-US" altLang="ja-JP" sz="40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40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〇〇〇〇〇〇〇〇〇〇〇〇〇〇〇〇</a:t>
            </a:r>
            <a:endParaRPr lang="en-US" altLang="ja-JP" sz="40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AB3DDA55-922D-1EFC-9457-EC3C5191BD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57875" y="3829050"/>
            <a:ext cx="2628252" cy="2019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832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6183C05-DC6C-AA0C-55BF-961579D1DCDF}"/>
              </a:ext>
            </a:extLst>
          </p:cNvPr>
          <p:cNvCxnSpPr>
            <a:cxnSpLocks/>
          </p:cNvCxnSpPr>
          <p:nvPr/>
        </p:nvCxnSpPr>
        <p:spPr>
          <a:xfrm>
            <a:off x="390525" y="666750"/>
            <a:ext cx="8362950" cy="0"/>
          </a:xfrm>
          <a:prstGeom prst="line">
            <a:avLst/>
          </a:prstGeom>
          <a:ln>
            <a:solidFill>
              <a:srgbClr val="0737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E1B6FF-375A-F638-08F2-618C2D5E6D92}"/>
              </a:ext>
            </a:extLst>
          </p:cNvPr>
          <p:cNvSpPr txBox="1"/>
          <p:nvPr/>
        </p:nvSpPr>
        <p:spPr>
          <a:xfrm>
            <a:off x="390525" y="171617"/>
            <a:ext cx="8185150" cy="44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基本戦略と方針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BBC440C-0E55-EC3A-0A88-3CAE15DA741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6135" y="196947"/>
            <a:ext cx="399079" cy="399079"/>
          </a:xfrm>
          <a:prstGeom prst="rect">
            <a:avLst/>
          </a:prstGeom>
        </p:spPr>
      </p:pic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6F0D35-F48D-F421-765F-4D5B53C27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sz="800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sz="80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03070-3ED0-3501-7257-90BD279E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27" name="Google Shape;80;p15">
            <a:extLst>
              <a:ext uri="{FF2B5EF4-FFF2-40B4-BE49-F238E27FC236}">
                <a16:creationId xmlns:a16="http://schemas.microsoft.com/office/drawing/2014/main" id="{417169E8-D9E7-CFA3-C91E-0510BDB3F733}"/>
              </a:ext>
            </a:extLst>
          </p:cNvPr>
          <p:cNvSpPr txBox="1"/>
          <p:nvPr/>
        </p:nvSpPr>
        <p:spPr>
          <a:xfrm>
            <a:off x="390525" y="713213"/>
            <a:ext cx="8384689" cy="2462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200" b="1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基本戦略</a:t>
            </a:r>
            <a:endParaRPr sz="3200" b="1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3200" b="1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○○○○○○○○○○○○</a:t>
            </a:r>
          </a:p>
          <a:p>
            <a:pPr algn="ctr"/>
            <a:r>
              <a:rPr lang="ja-JP" altLang="en-US" sz="3200" b="1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○○○○○○○○○○○○</a:t>
            </a:r>
          </a:p>
          <a:p>
            <a:pPr algn="ctr"/>
            <a:r>
              <a:rPr lang="ja-JP" altLang="en-US" sz="3200" b="1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○○○○○○○○○○○○</a:t>
            </a:r>
          </a:p>
        </p:txBody>
      </p:sp>
      <p:sp>
        <p:nvSpPr>
          <p:cNvPr id="28" name="Google Shape;81;p15">
            <a:extLst>
              <a:ext uri="{FF2B5EF4-FFF2-40B4-BE49-F238E27FC236}">
                <a16:creationId xmlns:a16="http://schemas.microsoft.com/office/drawing/2014/main" id="{DE521966-DC52-E014-2F2B-70252987A573}"/>
              </a:ext>
            </a:extLst>
          </p:cNvPr>
          <p:cNvSpPr/>
          <p:nvPr/>
        </p:nvSpPr>
        <p:spPr>
          <a:xfrm>
            <a:off x="380261" y="3156454"/>
            <a:ext cx="8362950" cy="417600"/>
          </a:xfrm>
          <a:prstGeom prst="rect">
            <a:avLst/>
          </a:prstGeom>
          <a:solidFill>
            <a:srgbClr val="073763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20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3</a:t>
            </a:r>
            <a:r>
              <a:rPr lang="ja-JP" altLang="en-US" sz="20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つの</a:t>
            </a:r>
            <a:r>
              <a:rPr lang="ja" sz="20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基本方針</a:t>
            </a:r>
            <a:endParaRPr sz="20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9" name="Google Shape;82;p15">
            <a:extLst>
              <a:ext uri="{FF2B5EF4-FFF2-40B4-BE49-F238E27FC236}">
                <a16:creationId xmlns:a16="http://schemas.microsoft.com/office/drawing/2014/main" id="{59184A87-8CC1-75A4-EFAA-0783CFE91DE1}"/>
              </a:ext>
            </a:extLst>
          </p:cNvPr>
          <p:cNvSpPr/>
          <p:nvPr/>
        </p:nvSpPr>
        <p:spPr>
          <a:xfrm>
            <a:off x="380239" y="3699933"/>
            <a:ext cx="2648711" cy="243951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基本方針①</a:t>
            </a:r>
            <a:endParaRPr lang="en-US" altLang="ja-JP" sz="16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</a:t>
            </a:r>
            <a:endParaRPr lang="en-US" altLang="ja-JP" sz="16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1200" b="1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○○○○○○○○○○○○</a:t>
            </a:r>
          </a:p>
          <a:p>
            <a:pPr algn="ctr"/>
            <a:r>
              <a:rPr lang="ja-JP" altLang="en-US" sz="1200" b="1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○○○○○○○○○○○</a:t>
            </a:r>
          </a:p>
          <a:p>
            <a:pPr algn="ctr"/>
            <a:endParaRPr lang="ja-JP" altLang="en-US" sz="1200" b="1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47" name="Google Shape;82;p15">
            <a:extLst>
              <a:ext uri="{FF2B5EF4-FFF2-40B4-BE49-F238E27FC236}">
                <a16:creationId xmlns:a16="http://schemas.microsoft.com/office/drawing/2014/main" id="{DDB12EB1-8A16-F2FF-24DD-4D9FADC94F89}"/>
              </a:ext>
            </a:extLst>
          </p:cNvPr>
          <p:cNvSpPr/>
          <p:nvPr/>
        </p:nvSpPr>
        <p:spPr>
          <a:xfrm>
            <a:off x="3247645" y="3699933"/>
            <a:ext cx="2648711" cy="243951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2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基本方針②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2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1200" b="1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○○○○○○○○○○○○</a:t>
            </a:r>
          </a:p>
          <a:p>
            <a:pPr algn="ctr"/>
            <a:r>
              <a:rPr lang="ja-JP" altLang="en-US" sz="1200" b="1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○○○○○○○○○○○</a:t>
            </a:r>
          </a:p>
          <a:p>
            <a:pPr algn="ctr"/>
            <a:endParaRPr lang="ja-JP" altLang="en-US" sz="1200" b="1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2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51" name="Google Shape;82;p15">
            <a:extLst>
              <a:ext uri="{FF2B5EF4-FFF2-40B4-BE49-F238E27FC236}">
                <a16:creationId xmlns:a16="http://schemas.microsoft.com/office/drawing/2014/main" id="{971954D9-3567-F090-08F2-0BB37F86E5E9}"/>
              </a:ext>
            </a:extLst>
          </p:cNvPr>
          <p:cNvSpPr/>
          <p:nvPr/>
        </p:nvSpPr>
        <p:spPr>
          <a:xfrm>
            <a:off x="6094500" y="3699933"/>
            <a:ext cx="2648711" cy="243951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2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基本方針③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2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1200" b="1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○○○○○○○○○○○○</a:t>
            </a:r>
          </a:p>
          <a:p>
            <a:pPr algn="ctr"/>
            <a:r>
              <a:rPr lang="ja-JP" altLang="en-US" sz="1200" b="1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○○○○○○○○○○○</a:t>
            </a:r>
          </a:p>
          <a:p>
            <a:pPr algn="ctr"/>
            <a:endParaRPr lang="ja-JP" altLang="en-US" sz="1200" b="1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2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pic>
        <p:nvPicPr>
          <p:cNvPr id="54" name="図 53">
            <a:extLst>
              <a:ext uri="{FF2B5EF4-FFF2-40B4-BE49-F238E27FC236}">
                <a16:creationId xmlns:a16="http://schemas.microsoft.com/office/drawing/2014/main" id="{60AAC6BD-5DC9-BD7C-6A84-8D822E9E86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7766" y="5095267"/>
            <a:ext cx="757768" cy="845828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4748F7DD-A24D-BC2D-8A6F-F925FB6821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4867" y="5169689"/>
            <a:ext cx="694266" cy="771406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28F1F7CB-A640-F953-1E55-A8110D249D9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826" y="5169689"/>
            <a:ext cx="957536" cy="76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312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6183C05-DC6C-AA0C-55BF-961579D1DCDF}"/>
              </a:ext>
            </a:extLst>
          </p:cNvPr>
          <p:cNvCxnSpPr>
            <a:cxnSpLocks/>
          </p:cNvCxnSpPr>
          <p:nvPr/>
        </p:nvCxnSpPr>
        <p:spPr>
          <a:xfrm>
            <a:off x="390525" y="666750"/>
            <a:ext cx="8362950" cy="0"/>
          </a:xfrm>
          <a:prstGeom prst="line">
            <a:avLst/>
          </a:prstGeom>
          <a:ln>
            <a:solidFill>
              <a:srgbClr val="0737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E1B6FF-375A-F638-08F2-618C2D5E6D92}"/>
              </a:ext>
            </a:extLst>
          </p:cNvPr>
          <p:cNvSpPr txBox="1"/>
          <p:nvPr/>
        </p:nvSpPr>
        <p:spPr>
          <a:xfrm>
            <a:off x="390525" y="171617"/>
            <a:ext cx="8185150" cy="44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事業の全体像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BBC440C-0E55-EC3A-0A88-3CAE15DA741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6135" y="196947"/>
            <a:ext cx="399079" cy="399079"/>
          </a:xfrm>
          <a:prstGeom prst="rect">
            <a:avLst/>
          </a:prstGeom>
        </p:spPr>
      </p:pic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6F0D35-F48D-F421-765F-4D5B53C27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sz="800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sz="80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03070-3ED0-3501-7257-90BD279E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5" name="Google Shape;374;p22">
            <a:extLst>
              <a:ext uri="{FF2B5EF4-FFF2-40B4-BE49-F238E27FC236}">
                <a16:creationId xmlns:a16="http://schemas.microsoft.com/office/drawing/2014/main" id="{BC7CC0AD-BF11-CECC-D77E-6F922EE87721}"/>
              </a:ext>
            </a:extLst>
          </p:cNvPr>
          <p:cNvSpPr txBox="1"/>
          <p:nvPr/>
        </p:nvSpPr>
        <p:spPr>
          <a:xfrm>
            <a:off x="412262" y="667477"/>
            <a:ext cx="8362951" cy="7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</a:t>
            </a:r>
            <a:endParaRPr lang="en-US" altLang="ja-JP" sz="20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</a:t>
            </a:r>
            <a:endParaRPr sz="20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Google Shape;375;p22">
            <a:extLst>
              <a:ext uri="{FF2B5EF4-FFF2-40B4-BE49-F238E27FC236}">
                <a16:creationId xmlns:a16="http://schemas.microsoft.com/office/drawing/2014/main" id="{935D59CD-BC13-0C91-52D8-637189EA54C5}"/>
              </a:ext>
            </a:extLst>
          </p:cNvPr>
          <p:cNvSpPr/>
          <p:nvPr/>
        </p:nvSpPr>
        <p:spPr>
          <a:xfrm>
            <a:off x="399494" y="2295583"/>
            <a:ext cx="1855500" cy="406076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9050" cap="flat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Google Shape;376;p22">
            <a:extLst>
              <a:ext uri="{FF2B5EF4-FFF2-40B4-BE49-F238E27FC236}">
                <a16:creationId xmlns:a16="http://schemas.microsoft.com/office/drawing/2014/main" id="{F66AE0E4-EE40-B5D1-6D18-9E335F0486B3}"/>
              </a:ext>
            </a:extLst>
          </p:cNvPr>
          <p:cNvSpPr/>
          <p:nvPr/>
        </p:nvSpPr>
        <p:spPr>
          <a:xfrm>
            <a:off x="399509" y="2037407"/>
            <a:ext cx="1855500" cy="453300"/>
          </a:xfrm>
          <a:prstGeom prst="roundRect">
            <a:avLst>
              <a:gd name="adj" fmla="val 0"/>
            </a:avLst>
          </a:prstGeom>
          <a:solidFill>
            <a:srgbClr val="073763"/>
          </a:solidFill>
          <a:ln w="19050" cap="flat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1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Step1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1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endParaRPr lang="en-US" sz="11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Google Shape;378;p22">
            <a:extLst>
              <a:ext uri="{FF2B5EF4-FFF2-40B4-BE49-F238E27FC236}">
                <a16:creationId xmlns:a16="http://schemas.microsoft.com/office/drawing/2014/main" id="{71F5C64B-614A-321E-3151-5583874F8EDC}"/>
              </a:ext>
            </a:extLst>
          </p:cNvPr>
          <p:cNvSpPr txBox="1"/>
          <p:nvPr/>
        </p:nvSpPr>
        <p:spPr>
          <a:xfrm>
            <a:off x="399475" y="2682409"/>
            <a:ext cx="1855500" cy="76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" sz="1000" b="1" u="sng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sz="1000" b="1" u="sng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endParaRPr sz="1000" b="1" u="sng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  <a:endParaRPr lang="en-US" altLang="ja-JP" sz="10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</a:p>
          <a:p>
            <a:r>
              <a:rPr lang="ja-JP" altLang="en-US" sz="10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Google Shape;394;p22">
            <a:extLst>
              <a:ext uri="{FF2B5EF4-FFF2-40B4-BE49-F238E27FC236}">
                <a16:creationId xmlns:a16="http://schemas.microsoft.com/office/drawing/2014/main" id="{1438088E-9401-DDAF-E006-D81198ED4CB8}"/>
              </a:ext>
            </a:extLst>
          </p:cNvPr>
          <p:cNvSpPr txBox="1"/>
          <p:nvPr/>
        </p:nvSpPr>
        <p:spPr>
          <a:xfrm>
            <a:off x="393418" y="1434943"/>
            <a:ext cx="8360057" cy="480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事業の全体</a:t>
            </a:r>
            <a:r>
              <a:rPr lang="ja" sz="18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フロー</a:t>
            </a:r>
            <a:endParaRPr sz="18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Google Shape;403;p22">
            <a:extLst>
              <a:ext uri="{FF2B5EF4-FFF2-40B4-BE49-F238E27FC236}">
                <a16:creationId xmlns:a16="http://schemas.microsoft.com/office/drawing/2014/main" id="{1BA9FD9B-C376-2DB2-A340-4A91C715640D}"/>
              </a:ext>
            </a:extLst>
          </p:cNvPr>
          <p:cNvSpPr/>
          <p:nvPr/>
        </p:nvSpPr>
        <p:spPr>
          <a:xfrm rot="5400000">
            <a:off x="1595062" y="4088913"/>
            <a:ext cx="1621631" cy="301806"/>
          </a:xfrm>
          <a:prstGeom prst="triangle">
            <a:avLst>
              <a:gd name="adj" fmla="val 5000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4" name="Google Shape;375;p22">
            <a:extLst>
              <a:ext uri="{FF2B5EF4-FFF2-40B4-BE49-F238E27FC236}">
                <a16:creationId xmlns:a16="http://schemas.microsoft.com/office/drawing/2014/main" id="{3E3138A4-9398-D30F-D57D-09B8A593D0B4}"/>
              </a:ext>
            </a:extLst>
          </p:cNvPr>
          <p:cNvSpPr/>
          <p:nvPr/>
        </p:nvSpPr>
        <p:spPr>
          <a:xfrm>
            <a:off x="2556818" y="2295583"/>
            <a:ext cx="1855500" cy="406076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9050" cap="flat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5" name="Google Shape;376;p22">
            <a:extLst>
              <a:ext uri="{FF2B5EF4-FFF2-40B4-BE49-F238E27FC236}">
                <a16:creationId xmlns:a16="http://schemas.microsoft.com/office/drawing/2014/main" id="{F5014CE2-1DFD-3E46-0F71-7A8E170C9CFB}"/>
              </a:ext>
            </a:extLst>
          </p:cNvPr>
          <p:cNvSpPr/>
          <p:nvPr/>
        </p:nvSpPr>
        <p:spPr>
          <a:xfrm>
            <a:off x="2558403" y="2037407"/>
            <a:ext cx="1855500" cy="453300"/>
          </a:xfrm>
          <a:prstGeom prst="roundRect">
            <a:avLst>
              <a:gd name="adj" fmla="val 0"/>
            </a:avLst>
          </a:prstGeom>
          <a:solidFill>
            <a:srgbClr val="073763"/>
          </a:solidFill>
          <a:ln w="19050" cap="flat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1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Step2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1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endParaRPr sz="11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1" name="Google Shape;375;p22">
            <a:extLst>
              <a:ext uri="{FF2B5EF4-FFF2-40B4-BE49-F238E27FC236}">
                <a16:creationId xmlns:a16="http://schemas.microsoft.com/office/drawing/2014/main" id="{8ACECD97-47B4-1940-26C8-0D2E60F799B7}"/>
              </a:ext>
            </a:extLst>
          </p:cNvPr>
          <p:cNvSpPr/>
          <p:nvPr/>
        </p:nvSpPr>
        <p:spPr>
          <a:xfrm>
            <a:off x="4714142" y="2295583"/>
            <a:ext cx="1855500" cy="406076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9050" cap="flat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2" name="Google Shape;376;p22">
            <a:extLst>
              <a:ext uri="{FF2B5EF4-FFF2-40B4-BE49-F238E27FC236}">
                <a16:creationId xmlns:a16="http://schemas.microsoft.com/office/drawing/2014/main" id="{48AC3521-F5CE-850C-394B-61543A2FDB2F}"/>
              </a:ext>
            </a:extLst>
          </p:cNvPr>
          <p:cNvSpPr/>
          <p:nvPr/>
        </p:nvSpPr>
        <p:spPr>
          <a:xfrm>
            <a:off x="4712557" y="2037407"/>
            <a:ext cx="1855500" cy="453300"/>
          </a:xfrm>
          <a:prstGeom prst="roundRect">
            <a:avLst>
              <a:gd name="adj" fmla="val 0"/>
            </a:avLst>
          </a:prstGeom>
          <a:solidFill>
            <a:srgbClr val="073763"/>
          </a:solidFill>
          <a:ln w="19050" cap="flat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1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Step3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1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endParaRPr sz="11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8" name="Google Shape;375;p22">
            <a:extLst>
              <a:ext uri="{FF2B5EF4-FFF2-40B4-BE49-F238E27FC236}">
                <a16:creationId xmlns:a16="http://schemas.microsoft.com/office/drawing/2014/main" id="{2B2FB9CC-E0B3-58E9-060C-322D1941AE13}"/>
              </a:ext>
            </a:extLst>
          </p:cNvPr>
          <p:cNvSpPr/>
          <p:nvPr/>
        </p:nvSpPr>
        <p:spPr>
          <a:xfrm>
            <a:off x="6871467" y="2295583"/>
            <a:ext cx="1855500" cy="406076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9050" cap="flat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9" name="Google Shape;376;p22">
            <a:extLst>
              <a:ext uri="{FF2B5EF4-FFF2-40B4-BE49-F238E27FC236}">
                <a16:creationId xmlns:a16="http://schemas.microsoft.com/office/drawing/2014/main" id="{127A82C6-2702-14C9-AB3D-4CA9B0EA8C26}"/>
              </a:ext>
            </a:extLst>
          </p:cNvPr>
          <p:cNvSpPr/>
          <p:nvPr/>
        </p:nvSpPr>
        <p:spPr>
          <a:xfrm>
            <a:off x="6871482" y="2037407"/>
            <a:ext cx="1855500" cy="453300"/>
          </a:xfrm>
          <a:prstGeom prst="roundRect">
            <a:avLst>
              <a:gd name="adj" fmla="val 0"/>
            </a:avLst>
          </a:prstGeom>
          <a:solidFill>
            <a:srgbClr val="073763"/>
          </a:solidFill>
          <a:ln w="19050" cap="flat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1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Step4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1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endParaRPr sz="11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5" name="Google Shape;403;p22">
            <a:extLst>
              <a:ext uri="{FF2B5EF4-FFF2-40B4-BE49-F238E27FC236}">
                <a16:creationId xmlns:a16="http://schemas.microsoft.com/office/drawing/2014/main" id="{C32129AE-0BE3-D5AB-8811-91A3A13B2352}"/>
              </a:ext>
            </a:extLst>
          </p:cNvPr>
          <p:cNvSpPr/>
          <p:nvPr/>
        </p:nvSpPr>
        <p:spPr>
          <a:xfrm rot="5400000">
            <a:off x="3749215" y="4088914"/>
            <a:ext cx="1621631" cy="301806"/>
          </a:xfrm>
          <a:prstGeom prst="triangle">
            <a:avLst>
              <a:gd name="adj" fmla="val 5000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6" name="Google Shape;403;p22">
            <a:extLst>
              <a:ext uri="{FF2B5EF4-FFF2-40B4-BE49-F238E27FC236}">
                <a16:creationId xmlns:a16="http://schemas.microsoft.com/office/drawing/2014/main" id="{4DB99FEA-3773-2997-D34D-E4FBA01DF057}"/>
              </a:ext>
            </a:extLst>
          </p:cNvPr>
          <p:cNvSpPr/>
          <p:nvPr/>
        </p:nvSpPr>
        <p:spPr>
          <a:xfrm rot="5400000">
            <a:off x="5905777" y="4088916"/>
            <a:ext cx="1621631" cy="301806"/>
          </a:xfrm>
          <a:prstGeom prst="triangle">
            <a:avLst>
              <a:gd name="adj" fmla="val 5000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30" name="図 129">
            <a:extLst>
              <a:ext uri="{FF2B5EF4-FFF2-40B4-BE49-F238E27FC236}">
                <a16:creationId xmlns:a16="http://schemas.microsoft.com/office/drawing/2014/main" id="{2021CD32-EE17-0477-0D0E-1C96E0C3C88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600" y="3558540"/>
            <a:ext cx="617250" cy="617250"/>
          </a:xfrm>
          <a:prstGeom prst="rect">
            <a:avLst/>
          </a:prstGeom>
        </p:spPr>
      </p:pic>
      <p:pic>
        <p:nvPicPr>
          <p:cNvPr id="131" name="図 130">
            <a:extLst>
              <a:ext uri="{FF2B5EF4-FFF2-40B4-BE49-F238E27FC236}">
                <a16:creationId xmlns:a16="http://schemas.microsoft.com/office/drawing/2014/main" id="{7670AECB-6CCE-C832-52D2-468570A3FE6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4040" y="5423057"/>
            <a:ext cx="746370" cy="746370"/>
          </a:xfrm>
          <a:prstGeom prst="rect">
            <a:avLst/>
          </a:prstGeom>
        </p:spPr>
      </p:pic>
      <p:sp>
        <p:nvSpPr>
          <p:cNvPr id="133" name="Google Shape;378;p22">
            <a:extLst>
              <a:ext uri="{FF2B5EF4-FFF2-40B4-BE49-F238E27FC236}">
                <a16:creationId xmlns:a16="http://schemas.microsoft.com/office/drawing/2014/main" id="{9283EABE-E6BB-8AC2-0425-09CD51512CD2}"/>
              </a:ext>
            </a:extLst>
          </p:cNvPr>
          <p:cNvSpPr txBox="1"/>
          <p:nvPr/>
        </p:nvSpPr>
        <p:spPr>
          <a:xfrm>
            <a:off x="399475" y="4562389"/>
            <a:ext cx="1855500" cy="76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" sz="1000" b="1" u="sng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sz="1000" b="1" u="sng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endParaRPr sz="1000" b="1" u="sng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  <a:endParaRPr lang="en-US" altLang="ja-JP" sz="10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</a:p>
          <a:p>
            <a:r>
              <a:rPr lang="ja-JP" altLang="en-US" sz="10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5" name="Google Shape;378;p22">
            <a:extLst>
              <a:ext uri="{FF2B5EF4-FFF2-40B4-BE49-F238E27FC236}">
                <a16:creationId xmlns:a16="http://schemas.microsoft.com/office/drawing/2014/main" id="{1CCC144E-A87A-BAED-5DD0-440D721E46B2}"/>
              </a:ext>
            </a:extLst>
          </p:cNvPr>
          <p:cNvSpPr txBox="1"/>
          <p:nvPr/>
        </p:nvSpPr>
        <p:spPr>
          <a:xfrm>
            <a:off x="2563202" y="2682409"/>
            <a:ext cx="1855500" cy="76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" sz="1000" b="1" u="sng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</a:t>
            </a:r>
            <a:r>
              <a:rPr lang="ja-JP" altLang="en-US" sz="1000" b="1" u="sng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endParaRPr sz="1000" b="1" u="sng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  <a:endParaRPr lang="en-US" altLang="ja-JP" sz="10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</a:p>
          <a:p>
            <a:r>
              <a:rPr lang="ja-JP" altLang="en-US" sz="10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36" name="図 135">
            <a:extLst>
              <a:ext uri="{FF2B5EF4-FFF2-40B4-BE49-F238E27FC236}">
                <a16:creationId xmlns:a16="http://schemas.microsoft.com/office/drawing/2014/main" id="{EFFBA10B-DD38-60FE-93E0-241DF1353BF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2327" y="3558540"/>
            <a:ext cx="617250" cy="617250"/>
          </a:xfrm>
          <a:prstGeom prst="rect">
            <a:avLst/>
          </a:prstGeom>
        </p:spPr>
      </p:pic>
      <p:pic>
        <p:nvPicPr>
          <p:cNvPr id="137" name="図 136">
            <a:extLst>
              <a:ext uri="{FF2B5EF4-FFF2-40B4-BE49-F238E27FC236}">
                <a16:creationId xmlns:a16="http://schemas.microsoft.com/office/drawing/2014/main" id="{88E9EC1C-4E2E-DBD0-DCA7-4B6BEDA96D7F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17767" y="5423057"/>
            <a:ext cx="746370" cy="746370"/>
          </a:xfrm>
          <a:prstGeom prst="rect">
            <a:avLst/>
          </a:prstGeom>
        </p:spPr>
      </p:pic>
      <p:sp>
        <p:nvSpPr>
          <p:cNvPr id="138" name="Google Shape;378;p22">
            <a:extLst>
              <a:ext uri="{FF2B5EF4-FFF2-40B4-BE49-F238E27FC236}">
                <a16:creationId xmlns:a16="http://schemas.microsoft.com/office/drawing/2014/main" id="{37EF3FDD-E1EF-5AC2-A5C1-3D26EDD0E44A}"/>
              </a:ext>
            </a:extLst>
          </p:cNvPr>
          <p:cNvSpPr txBox="1"/>
          <p:nvPr/>
        </p:nvSpPr>
        <p:spPr>
          <a:xfrm>
            <a:off x="2563202" y="4562389"/>
            <a:ext cx="1855500" cy="76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" sz="1000" b="1" u="sng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</a:t>
            </a:r>
            <a:r>
              <a:rPr lang="ja-JP" altLang="en-US" sz="1000" b="1" u="sng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endParaRPr sz="1000" b="1" u="sng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  <a:endParaRPr lang="en-US" altLang="ja-JP" sz="10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</a:p>
          <a:p>
            <a:r>
              <a:rPr lang="ja-JP" altLang="en-US" sz="10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9" name="Google Shape;378;p22">
            <a:extLst>
              <a:ext uri="{FF2B5EF4-FFF2-40B4-BE49-F238E27FC236}">
                <a16:creationId xmlns:a16="http://schemas.microsoft.com/office/drawing/2014/main" id="{BC6B5998-705D-773D-A5AB-EDD3BC2129BF}"/>
              </a:ext>
            </a:extLst>
          </p:cNvPr>
          <p:cNvSpPr txBox="1"/>
          <p:nvPr/>
        </p:nvSpPr>
        <p:spPr>
          <a:xfrm>
            <a:off x="4711757" y="2682409"/>
            <a:ext cx="1855500" cy="76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" sz="1000" b="1" u="sng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5.</a:t>
            </a:r>
            <a:r>
              <a:rPr lang="ja-JP" altLang="en-US" sz="1000" b="1" u="sng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endParaRPr sz="1000" b="1" u="sng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  <a:endParaRPr lang="en-US" altLang="ja-JP" sz="10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</a:p>
          <a:p>
            <a:r>
              <a:rPr lang="ja-JP" altLang="en-US" sz="10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40" name="図 139">
            <a:extLst>
              <a:ext uri="{FF2B5EF4-FFF2-40B4-BE49-F238E27FC236}">
                <a16:creationId xmlns:a16="http://schemas.microsoft.com/office/drawing/2014/main" id="{5B33EF04-579F-2BD0-2B48-5EDF82B206F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0882" y="3558540"/>
            <a:ext cx="617250" cy="617250"/>
          </a:xfrm>
          <a:prstGeom prst="rect">
            <a:avLst/>
          </a:prstGeom>
        </p:spPr>
      </p:pic>
      <p:pic>
        <p:nvPicPr>
          <p:cNvPr id="141" name="図 140">
            <a:extLst>
              <a:ext uri="{FF2B5EF4-FFF2-40B4-BE49-F238E27FC236}">
                <a16:creationId xmlns:a16="http://schemas.microsoft.com/office/drawing/2014/main" id="{A06E1AD9-061A-620F-485B-B79E4B793F9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66322" y="5423057"/>
            <a:ext cx="746370" cy="746370"/>
          </a:xfrm>
          <a:prstGeom prst="rect">
            <a:avLst/>
          </a:prstGeom>
        </p:spPr>
      </p:pic>
      <p:sp>
        <p:nvSpPr>
          <p:cNvPr id="142" name="Google Shape;378;p22">
            <a:extLst>
              <a:ext uri="{FF2B5EF4-FFF2-40B4-BE49-F238E27FC236}">
                <a16:creationId xmlns:a16="http://schemas.microsoft.com/office/drawing/2014/main" id="{A0E1383E-5478-B9F0-E99B-482B83701C37}"/>
              </a:ext>
            </a:extLst>
          </p:cNvPr>
          <p:cNvSpPr txBox="1"/>
          <p:nvPr/>
        </p:nvSpPr>
        <p:spPr>
          <a:xfrm>
            <a:off x="4711757" y="4562389"/>
            <a:ext cx="1855500" cy="76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" sz="1000" b="1" u="sng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6.</a:t>
            </a:r>
            <a:r>
              <a:rPr lang="ja-JP" altLang="en-US" sz="1000" b="1" u="sng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endParaRPr sz="1000" b="1" u="sng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  <a:endParaRPr lang="en-US" altLang="ja-JP" sz="10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</a:p>
          <a:p>
            <a:r>
              <a:rPr lang="ja-JP" altLang="en-US" sz="10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3" name="Google Shape;378;p22">
            <a:extLst>
              <a:ext uri="{FF2B5EF4-FFF2-40B4-BE49-F238E27FC236}">
                <a16:creationId xmlns:a16="http://schemas.microsoft.com/office/drawing/2014/main" id="{498DDFF6-A91C-C279-8014-53413BDA68C0}"/>
              </a:ext>
            </a:extLst>
          </p:cNvPr>
          <p:cNvSpPr txBox="1"/>
          <p:nvPr/>
        </p:nvSpPr>
        <p:spPr>
          <a:xfrm>
            <a:off x="6860312" y="2682409"/>
            <a:ext cx="1855500" cy="76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" sz="1000" b="1" u="sng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7.</a:t>
            </a:r>
            <a:r>
              <a:rPr lang="ja-JP" altLang="en-US" sz="1000" b="1" u="sng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endParaRPr sz="1000" b="1" u="sng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  <a:endParaRPr lang="en-US" altLang="ja-JP" sz="10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</a:p>
          <a:p>
            <a:r>
              <a:rPr lang="ja-JP" altLang="en-US" sz="10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44" name="図 143">
            <a:extLst>
              <a:ext uri="{FF2B5EF4-FFF2-40B4-BE49-F238E27FC236}">
                <a16:creationId xmlns:a16="http://schemas.microsoft.com/office/drawing/2014/main" id="{EF281377-6737-E4CA-E2F8-3B9635A986E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79437" y="3558540"/>
            <a:ext cx="617250" cy="617250"/>
          </a:xfrm>
          <a:prstGeom prst="rect">
            <a:avLst/>
          </a:prstGeom>
        </p:spPr>
      </p:pic>
      <p:pic>
        <p:nvPicPr>
          <p:cNvPr id="145" name="図 144">
            <a:extLst>
              <a:ext uri="{FF2B5EF4-FFF2-40B4-BE49-F238E27FC236}">
                <a16:creationId xmlns:a16="http://schemas.microsoft.com/office/drawing/2014/main" id="{07E54527-82EC-69E4-81F4-54EF656CDD6A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14877" y="5423057"/>
            <a:ext cx="746370" cy="746370"/>
          </a:xfrm>
          <a:prstGeom prst="rect">
            <a:avLst/>
          </a:prstGeom>
        </p:spPr>
      </p:pic>
      <p:sp>
        <p:nvSpPr>
          <p:cNvPr id="146" name="Google Shape;378;p22">
            <a:extLst>
              <a:ext uri="{FF2B5EF4-FFF2-40B4-BE49-F238E27FC236}">
                <a16:creationId xmlns:a16="http://schemas.microsoft.com/office/drawing/2014/main" id="{8C530726-7B45-D0B8-6B64-0F216E13DC66}"/>
              </a:ext>
            </a:extLst>
          </p:cNvPr>
          <p:cNvSpPr txBox="1"/>
          <p:nvPr/>
        </p:nvSpPr>
        <p:spPr>
          <a:xfrm>
            <a:off x="6860312" y="4562389"/>
            <a:ext cx="1855500" cy="76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" sz="1000" b="1" u="sng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8.</a:t>
            </a:r>
            <a:r>
              <a:rPr lang="ja-JP" altLang="en-US" sz="1000" b="1" u="sng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endParaRPr sz="1000" b="1" u="sng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  <a:endParaRPr lang="en-US" altLang="ja-JP" sz="10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</a:p>
          <a:p>
            <a:r>
              <a:rPr lang="ja-JP" altLang="en-US" sz="10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8868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6183C05-DC6C-AA0C-55BF-961579D1DCDF}"/>
              </a:ext>
            </a:extLst>
          </p:cNvPr>
          <p:cNvCxnSpPr>
            <a:cxnSpLocks/>
          </p:cNvCxnSpPr>
          <p:nvPr/>
        </p:nvCxnSpPr>
        <p:spPr>
          <a:xfrm>
            <a:off x="390525" y="666750"/>
            <a:ext cx="8362950" cy="0"/>
          </a:xfrm>
          <a:prstGeom prst="line">
            <a:avLst/>
          </a:prstGeom>
          <a:ln>
            <a:solidFill>
              <a:srgbClr val="0737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E1B6FF-375A-F638-08F2-618C2D5E6D92}"/>
              </a:ext>
            </a:extLst>
          </p:cNvPr>
          <p:cNvSpPr txBox="1"/>
          <p:nvPr/>
        </p:nvSpPr>
        <p:spPr>
          <a:xfrm>
            <a:off x="390525" y="171617"/>
            <a:ext cx="8185150" cy="44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実施内容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BBC440C-0E55-EC3A-0A88-3CAE15DA741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6135" y="196947"/>
            <a:ext cx="399079" cy="399079"/>
          </a:xfrm>
          <a:prstGeom prst="rect">
            <a:avLst/>
          </a:prstGeom>
        </p:spPr>
      </p:pic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6F0D35-F48D-F421-765F-4D5B53C27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sz="800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sz="80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03070-3ED0-3501-7257-90BD279E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cxnSp>
        <p:nvCxnSpPr>
          <p:cNvPr id="55" name="Google Shape;566;p25">
            <a:extLst>
              <a:ext uri="{FF2B5EF4-FFF2-40B4-BE49-F238E27FC236}">
                <a16:creationId xmlns:a16="http://schemas.microsoft.com/office/drawing/2014/main" id="{E3B315A9-3671-1536-8FAC-4027A10CC51F}"/>
              </a:ext>
            </a:extLst>
          </p:cNvPr>
          <p:cNvCxnSpPr>
            <a:cxnSpLocks/>
          </p:cNvCxnSpPr>
          <p:nvPr/>
        </p:nvCxnSpPr>
        <p:spPr>
          <a:xfrm>
            <a:off x="4572000" y="877141"/>
            <a:ext cx="0" cy="5398445"/>
          </a:xfrm>
          <a:prstGeom prst="straightConnector1">
            <a:avLst/>
          </a:prstGeom>
          <a:noFill/>
          <a:ln w="3175" cap="flat" cmpd="sng">
            <a:solidFill>
              <a:srgbClr val="07376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6" name="Google Shape;567;p25">
            <a:extLst>
              <a:ext uri="{FF2B5EF4-FFF2-40B4-BE49-F238E27FC236}">
                <a16:creationId xmlns:a16="http://schemas.microsoft.com/office/drawing/2014/main" id="{7A845F3A-98E9-1C1E-1CB1-790372947B4A}"/>
              </a:ext>
            </a:extLst>
          </p:cNvPr>
          <p:cNvSpPr txBox="1"/>
          <p:nvPr/>
        </p:nvSpPr>
        <p:spPr>
          <a:xfrm>
            <a:off x="1256774" y="1367192"/>
            <a:ext cx="3255659" cy="7686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担当：○○○○○○○○○○○○○○○○ </a:t>
            </a:r>
            <a:endParaRPr lang="en-US" altLang="ja-JP" sz="11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内容：○○○○○○○○○○○○○○○○</a:t>
            </a:r>
            <a:endParaRPr lang="en-US" altLang="ja-JP" sz="11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>
              <a:lnSpc>
                <a:spcPct val="115000"/>
              </a:lnSpc>
            </a:pPr>
            <a:r>
              <a:rPr lang="ja-JP" altLang="en-US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　　 ○○○○○○○○○○○○○○○○</a:t>
            </a:r>
          </a:p>
        </p:txBody>
      </p:sp>
      <p:sp>
        <p:nvSpPr>
          <p:cNvPr id="59" name="Google Shape;570;p25">
            <a:extLst>
              <a:ext uri="{FF2B5EF4-FFF2-40B4-BE49-F238E27FC236}">
                <a16:creationId xmlns:a16="http://schemas.microsoft.com/office/drawing/2014/main" id="{AB57FD2E-0E9A-7509-B578-38F200E5716B}"/>
              </a:ext>
            </a:extLst>
          </p:cNvPr>
          <p:cNvSpPr/>
          <p:nvPr/>
        </p:nvSpPr>
        <p:spPr>
          <a:xfrm>
            <a:off x="390537" y="877141"/>
            <a:ext cx="4037525" cy="359400"/>
          </a:xfrm>
          <a:prstGeom prst="roundRect">
            <a:avLst>
              <a:gd name="adj" fmla="val 0"/>
            </a:avLst>
          </a:prstGeom>
          <a:solidFill>
            <a:srgbClr val="073763"/>
          </a:solidFill>
          <a:ln w="9525" cap="flat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4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Step1.</a:t>
            </a:r>
            <a:r>
              <a:rPr lang="ja-JP" altLang="en-US" sz="14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endParaRPr sz="14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5" name="Google Shape;586;p25">
            <a:extLst>
              <a:ext uri="{FF2B5EF4-FFF2-40B4-BE49-F238E27FC236}">
                <a16:creationId xmlns:a16="http://schemas.microsoft.com/office/drawing/2014/main" id="{0BC52E3C-4906-5226-37A6-34021677A694}"/>
              </a:ext>
            </a:extLst>
          </p:cNvPr>
          <p:cNvSpPr txBox="1"/>
          <p:nvPr/>
        </p:nvSpPr>
        <p:spPr>
          <a:xfrm>
            <a:off x="358508" y="2630884"/>
            <a:ext cx="2729711" cy="35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r>
              <a:rPr lang="ja-JP" altLang="en-US" sz="105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sz="105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" altLang="en-US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</a:t>
            </a:r>
            <a:r>
              <a:rPr lang="ja" altLang="en-US" sz="105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  <a:p>
            <a:pPr>
              <a:lnSpc>
                <a:spcPct val="150000"/>
              </a:lnSpc>
            </a:pPr>
            <a:r>
              <a:rPr lang="ja" altLang="en-US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</a:t>
            </a:r>
            <a:r>
              <a:rPr lang="ja" altLang="en-US" sz="105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</p:txBody>
      </p:sp>
      <p:pic>
        <p:nvPicPr>
          <p:cNvPr id="99" name="図 98">
            <a:extLst>
              <a:ext uri="{FF2B5EF4-FFF2-40B4-BE49-F238E27FC236}">
                <a16:creationId xmlns:a16="http://schemas.microsoft.com/office/drawing/2014/main" id="{49D7B997-AEBC-D754-7188-3538E129A8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39" y="1405699"/>
            <a:ext cx="957536" cy="767550"/>
          </a:xfrm>
          <a:prstGeom prst="rect">
            <a:avLst/>
          </a:prstGeom>
        </p:spPr>
      </p:pic>
      <p:pic>
        <p:nvPicPr>
          <p:cNvPr id="100" name="図 99">
            <a:extLst>
              <a:ext uri="{FF2B5EF4-FFF2-40B4-BE49-F238E27FC236}">
                <a16:creationId xmlns:a16="http://schemas.microsoft.com/office/drawing/2014/main" id="{378C061F-006A-63C0-D347-5BEEABDF73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1707" y="2426809"/>
            <a:ext cx="957536" cy="767550"/>
          </a:xfrm>
          <a:prstGeom prst="rect">
            <a:avLst/>
          </a:prstGeom>
        </p:spPr>
      </p:pic>
      <p:sp>
        <p:nvSpPr>
          <p:cNvPr id="101" name="Google Shape;586;p25">
            <a:extLst>
              <a:ext uri="{FF2B5EF4-FFF2-40B4-BE49-F238E27FC236}">
                <a16:creationId xmlns:a16="http://schemas.microsoft.com/office/drawing/2014/main" id="{AC182AA9-32F4-53BF-DFDA-768F12E5775A}"/>
              </a:ext>
            </a:extLst>
          </p:cNvPr>
          <p:cNvSpPr txBox="1"/>
          <p:nvPr/>
        </p:nvSpPr>
        <p:spPr>
          <a:xfrm>
            <a:off x="358508" y="3977194"/>
            <a:ext cx="2729711" cy="35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r>
              <a:rPr lang="ja-JP" altLang="en-US" sz="105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sz="105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" altLang="en-US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</a:t>
            </a:r>
            <a:r>
              <a:rPr lang="ja" altLang="en-US" sz="105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  <a:p>
            <a:pPr>
              <a:lnSpc>
                <a:spcPct val="150000"/>
              </a:lnSpc>
            </a:pPr>
            <a:r>
              <a:rPr lang="ja" altLang="en-US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</a:t>
            </a:r>
            <a:r>
              <a:rPr lang="ja" altLang="en-US" sz="105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</p:txBody>
      </p:sp>
      <p:pic>
        <p:nvPicPr>
          <p:cNvPr id="102" name="図 101">
            <a:extLst>
              <a:ext uri="{FF2B5EF4-FFF2-40B4-BE49-F238E27FC236}">
                <a16:creationId xmlns:a16="http://schemas.microsoft.com/office/drawing/2014/main" id="{7CB1155A-2128-DA49-BC74-9CD44ADEEB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1707" y="3773119"/>
            <a:ext cx="957536" cy="767550"/>
          </a:xfrm>
          <a:prstGeom prst="rect">
            <a:avLst/>
          </a:prstGeom>
        </p:spPr>
      </p:pic>
      <p:sp>
        <p:nvSpPr>
          <p:cNvPr id="103" name="Google Shape;586;p25">
            <a:extLst>
              <a:ext uri="{FF2B5EF4-FFF2-40B4-BE49-F238E27FC236}">
                <a16:creationId xmlns:a16="http://schemas.microsoft.com/office/drawing/2014/main" id="{89B20767-FCD7-DC63-FC5E-15D023C44911}"/>
              </a:ext>
            </a:extLst>
          </p:cNvPr>
          <p:cNvSpPr txBox="1"/>
          <p:nvPr/>
        </p:nvSpPr>
        <p:spPr>
          <a:xfrm>
            <a:off x="358508" y="5323504"/>
            <a:ext cx="2729711" cy="35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</a:t>
            </a: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r>
              <a:rPr lang="ja-JP" altLang="en-US" sz="105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sz="105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" altLang="en-US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</a:t>
            </a:r>
            <a:r>
              <a:rPr lang="ja" altLang="en-US" sz="105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  <a:p>
            <a:pPr>
              <a:lnSpc>
                <a:spcPct val="150000"/>
              </a:lnSpc>
            </a:pPr>
            <a:r>
              <a:rPr lang="ja" altLang="en-US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</a:t>
            </a:r>
            <a:r>
              <a:rPr lang="ja" altLang="en-US" sz="105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</p:txBody>
      </p:sp>
      <p:pic>
        <p:nvPicPr>
          <p:cNvPr id="106" name="図 105">
            <a:extLst>
              <a:ext uri="{FF2B5EF4-FFF2-40B4-BE49-F238E27FC236}">
                <a16:creationId xmlns:a16="http://schemas.microsoft.com/office/drawing/2014/main" id="{04910FFD-2093-98A1-AC20-E9CB899CAD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1707" y="5119429"/>
            <a:ext cx="957536" cy="767550"/>
          </a:xfrm>
          <a:prstGeom prst="rect">
            <a:avLst/>
          </a:prstGeom>
        </p:spPr>
      </p:pic>
      <p:sp>
        <p:nvSpPr>
          <p:cNvPr id="107" name="Google Shape;567;p25">
            <a:extLst>
              <a:ext uri="{FF2B5EF4-FFF2-40B4-BE49-F238E27FC236}">
                <a16:creationId xmlns:a16="http://schemas.microsoft.com/office/drawing/2014/main" id="{899DB80E-90AE-B5AC-649B-5BDEBDBCB78B}"/>
              </a:ext>
            </a:extLst>
          </p:cNvPr>
          <p:cNvSpPr txBox="1"/>
          <p:nvPr/>
        </p:nvSpPr>
        <p:spPr>
          <a:xfrm>
            <a:off x="5613906" y="1367192"/>
            <a:ext cx="3255659" cy="7686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担当：○○○○○○○○○○○○○○○○ </a:t>
            </a:r>
            <a:endParaRPr lang="en-US" altLang="ja-JP" sz="11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内容：○○○○○○○○○○○○○○○○</a:t>
            </a:r>
            <a:endParaRPr lang="en-US" altLang="ja-JP" sz="11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>
              <a:lnSpc>
                <a:spcPct val="115000"/>
              </a:lnSpc>
            </a:pPr>
            <a:r>
              <a:rPr lang="ja-JP" altLang="en-US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　　 ○○○○○○○○○○○○○○○○</a:t>
            </a:r>
          </a:p>
        </p:txBody>
      </p:sp>
      <p:sp>
        <p:nvSpPr>
          <p:cNvPr id="108" name="Google Shape;570;p25">
            <a:extLst>
              <a:ext uri="{FF2B5EF4-FFF2-40B4-BE49-F238E27FC236}">
                <a16:creationId xmlns:a16="http://schemas.microsoft.com/office/drawing/2014/main" id="{730B8C32-5997-67B3-774A-F8665DB533A4}"/>
              </a:ext>
            </a:extLst>
          </p:cNvPr>
          <p:cNvSpPr/>
          <p:nvPr/>
        </p:nvSpPr>
        <p:spPr>
          <a:xfrm>
            <a:off x="4747669" y="877141"/>
            <a:ext cx="4037525" cy="359400"/>
          </a:xfrm>
          <a:prstGeom prst="roundRect">
            <a:avLst>
              <a:gd name="adj" fmla="val 0"/>
            </a:avLst>
          </a:prstGeom>
          <a:solidFill>
            <a:srgbClr val="073763"/>
          </a:solidFill>
          <a:ln w="9525" cap="flat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4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Step2.</a:t>
            </a:r>
            <a:r>
              <a:rPr lang="ja-JP" altLang="en-US" sz="14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endParaRPr sz="14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9" name="Google Shape;586;p25">
            <a:extLst>
              <a:ext uri="{FF2B5EF4-FFF2-40B4-BE49-F238E27FC236}">
                <a16:creationId xmlns:a16="http://schemas.microsoft.com/office/drawing/2014/main" id="{824C7FEB-9760-C75F-425A-2FB1169EBC8F}"/>
              </a:ext>
            </a:extLst>
          </p:cNvPr>
          <p:cNvSpPr txBox="1"/>
          <p:nvPr/>
        </p:nvSpPr>
        <p:spPr>
          <a:xfrm>
            <a:off x="4715640" y="2630884"/>
            <a:ext cx="2729711" cy="35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r>
              <a:rPr lang="ja-JP" altLang="en-US" sz="105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sz="105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" altLang="en-US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</a:t>
            </a:r>
            <a:r>
              <a:rPr lang="ja" altLang="en-US" sz="105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  <a:p>
            <a:pPr>
              <a:lnSpc>
                <a:spcPct val="150000"/>
              </a:lnSpc>
            </a:pPr>
            <a:r>
              <a:rPr lang="ja" altLang="en-US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</a:t>
            </a:r>
            <a:r>
              <a:rPr lang="ja" altLang="en-US" sz="105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</p:txBody>
      </p:sp>
      <p:pic>
        <p:nvPicPr>
          <p:cNvPr id="110" name="図 109">
            <a:extLst>
              <a:ext uri="{FF2B5EF4-FFF2-40B4-BE49-F238E27FC236}">
                <a16:creationId xmlns:a16="http://schemas.microsoft.com/office/drawing/2014/main" id="{551ADED3-9322-718F-BF3E-DB2C2CCB1D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371" y="1405699"/>
            <a:ext cx="957536" cy="767550"/>
          </a:xfrm>
          <a:prstGeom prst="rect">
            <a:avLst/>
          </a:prstGeom>
        </p:spPr>
      </p:pic>
      <p:pic>
        <p:nvPicPr>
          <p:cNvPr id="113" name="図 112">
            <a:extLst>
              <a:ext uri="{FF2B5EF4-FFF2-40B4-BE49-F238E27FC236}">
                <a16:creationId xmlns:a16="http://schemas.microsoft.com/office/drawing/2014/main" id="{10479AF1-09C1-C395-A962-B849B16EE5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8839" y="2426809"/>
            <a:ext cx="957536" cy="767550"/>
          </a:xfrm>
          <a:prstGeom prst="rect">
            <a:avLst/>
          </a:prstGeom>
        </p:spPr>
      </p:pic>
      <p:sp>
        <p:nvSpPr>
          <p:cNvPr id="114" name="Google Shape;586;p25">
            <a:extLst>
              <a:ext uri="{FF2B5EF4-FFF2-40B4-BE49-F238E27FC236}">
                <a16:creationId xmlns:a16="http://schemas.microsoft.com/office/drawing/2014/main" id="{279B3E9A-B938-4BB9-9094-B160DCF38D87}"/>
              </a:ext>
            </a:extLst>
          </p:cNvPr>
          <p:cNvSpPr txBox="1"/>
          <p:nvPr/>
        </p:nvSpPr>
        <p:spPr>
          <a:xfrm>
            <a:off x="4715640" y="3977194"/>
            <a:ext cx="2729711" cy="35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r>
              <a:rPr lang="ja-JP" altLang="en-US" sz="105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sz="105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" altLang="en-US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</a:t>
            </a:r>
            <a:r>
              <a:rPr lang="ja" altLang="en-US" sz="105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  <a:p>
            <a:pPr>
              <a:lnSpc>
                <a:spcPct val="150000"/>
              </a:lnSpc>
            </a:pPr>
            <a:r>
              <a:rPr lang="ja" altLang="en-US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</a:t>
            </a:r>
            <a:r>
              <a:rPr lang="ja" altLang="en-US" sz="105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</p:txBody>
      </p:sp>
      <p:pic>
        <p:nvPicPr>
          <p:cNvPr id="115" name="図 114">
            <a:extLst>
              <a:ext uri="{FF2B5EF4-FFF2-40B4-BE49-F238E27FC236}">
                <a16:creationId xmlns:a16="http://schemas.microsoft.com/office/drawing/2014/main" id="{2A45AD25-9B68-FCD9-3D8D-DFC9613BD0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8839" y="3773119"/>
            <a:ext cx="957536" cy="767550"/>
          </a:xfrm>
          <a:prstGeom prst="rect">
            <a:avLst/>
          </a:prstGeom>
        </p:spPr>
      </p:pic>
      <p:sp>
        <p:nvSpPr>
          <p:cNvPr id="116" name="Google Shape;586;p25">
            <a:extLst>
              <a:ext uri="{FF2B5EF4-FFF2-40B4-BE49-F238E27FC236}">
                <a16:creationId xmlns:a16="http://schemas.microsoft.com/office/drawing/2014/main" id="{967322F3-1EE2-D0CA-3B2F-434729329CD6}"/>
              </a:ext>
            </a:extLst>
          </p:cNvPr>
          <p:cNvSpPr txBox="1"/>
          <p:nvPr/>
        </p:nvSpPr>
        <p:spPr>
          <a:xfrm>
            <a:off x="4715640" y="5323504"/>
            <a:ext cx="2729711" cy="35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</a:t>
            </a: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r>
              <a:rPr lang="ja-JP" altLang="en-US" sz="105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sz="105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" altLang="en-US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</a:t>
            </a:r>
            <a:r>
              <a:rPr lang="ja" altLang="en-US" sz="105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  <a:p>
            <a:pPr>
              <a:lnSpc>
                <a:spcPct val="150000"/>
              </a:lnSpc>
            </a:pPr>
            <a:r>
              <a:rPr lang="ja" altLang="en-US" sz="11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</a:t>
            </a:r>
            <a:r>
              <a:rPr lang="ja" altLang="en-US" sz="105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</p:txBody>
      </p:sp>
      <p:pic>
        <p:nvPicPr>
          <p:cNvPr id="117" name="図 116">
            <a:extLst>
              <a:ext uri="{FF2B5EF4-FFF2-40B4-BE49-F238E27FC236}">
                <a16:creationId xmlns:a16="http://schemas.microsoft.com/office/drawing/2014/main" id="{2E7F0C54-DB3E-4AB7-DEC7-B9CB530AD5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8839" y="5119429"/>
            <a:ext cx="957536" cy="76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783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6183C05-DC6C-AA0C-55BF-961579D1DCDF}"/>
              </a:ext>
            </a:extLst>
          </p:cNvPr>
          <p:cNvCxnSpPr>
            <a:cxnSpLocks/>
          </p:cNvCxnSpPr>
          <p:nvPr/>
        </p:nvCxnSpPr>
        <p:spPr>
          <a:xfrm>
            <a:off x="390525" y="666750"/>
            <a:ext cx="8362950" cy="0"/>
          </a:xfrm>
          <a:prstGeom prst="line">
            <a:avLst/>
          </a:prstGeom>
          <a:ln>
            <a:solidFill>
              <a:srgbClr val="0737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E1B6FF-375A-F638-08F2-618C2D5E6D92}"/>
              </a:ext>
            </a:extLst>
          </p:cNvPr>
          <p:cNvSpPr txBox="1"/>
          <p:nvPr/>
        </p:nvSpPr>
        <p:spPr>
          <a:xfrm>
            <a:off x="390525" y="171617"/>
            <a:ext cx="8185150" cy="44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体制図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BBC440C-0E55-EC3A-0A88-3CAE15DA741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6135" y="196947"/>
            <a:ext cx="399079" cy="399079"/>
          </a:xfrm>
          <a:prstGeom prst="rect">
            <a:avLst/>
          </a:prstGeom>
        </p:spPr>
      </p:pic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6F0D35-F48D-F421-765F-4D5B53C27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sz="800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sz="80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03070-3ED0-3501-7257-90BD279E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cxnSp>
        <p:nvCxnSpPr>
          <p:cNvPr id="21" name="Google Shape;1175;p36">
            <a:extLst>
              <a:ext uri="{FF2B5EF4-FFF2-40B4-BE49-F238E27FC236}">
                <a16:creationId xmlns:a16="http://schemas.microsoft.com/office/drawing/2014/main" id="{55DEBBAB-6E70-843B-7F35-8A0FF0602305}"/>
              </a:ext>
            </a:extLst>
          </p:cNvPr>
          <p:cNvCxnSpPr>
            <a:cxnSpLocks/>
            <a:stCxn id="25" idx="2"/>
          </p:cNvCxnSpPr>
          <p:nvPr/>
        </p:nvCxnSpPr>
        <p:spPr>
          <a:xfrm rot="5400000" flipH="1" flipV="1">
            <a:off x="4435775" y="1536687"/>
            <a:ext cx="272861" cy="412"/>
          </a:xfrm>
          <a:prstGeom prst="bentConnector3">
            <a:avLst>
              <a:gd name="adj1" fmla="val -83779"/>
            </a:avLst>
          </a:prstGeom>
          <a:noFill/>
          <a:ln w="19050" cap="flat" cmpd="sng">
            <a:solidFill>
              <a:srgbClr val="07376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2" name="Google Shape;1176;p36">
            <a:extLst>
              <a:ext uri="{FF2B5EF4-FFF2-40B4-BE49-F238E27FC236}">
                <a16:creationId xmlns:a16="http://schemas.microsoft.com/office/drawing/2014/main" id="{AB6C7DDD-EABA-B0A4-7400-C51F420AC79B}"/>
              </a:ext>
            </a:extLst>
          </p:cNvPr>
          <p:cNvCxnSpPr>
            <a:cxnSpLocks/>
          </p:cNvCxnSpPr>
          <p:nvPr/>
        </p:nvCxnSpPr>
        <p:spPr>
          <a:xfrm>
            <a:off x="1435082" y="1900314"/>
            <a:ext cx="6397741" cy="0"/>
          </a:xfrm>
          <a:prstGeom prst="straightConnector1">
            <a:avLst/>
          </a:prstGeom>
          <a:noFill/>
          <a:ln w="19050" cap="flat" cmpd="sng">
            <a:solidFill>
              <a:srgbClr val="073763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D806B0C8-FF99-AB05-9F7B-CB68CCFCE84E}"/>
              </a:ext>
            </a:extLst>
          </p:cNvPr>
          <p:cNvGrpSpPr/>
          <p:nvPr/>
        </p:nvGrpSpPr>
        <p:grpSpPr>
          <a:xfrm>
            <a:off x="2743368" y="788201"/>
            <a:ext cx="3657264" cy="885122"/>
            <a:chOff x="3308502" y="932133"/>
            <a:chExt cx="3657264" cy="470457"/>
          </a:xfrm>
        </p:grpSpPr>
        <p:sp>
          <p:nvSpPr>
            <p:cNvPr id="24" name="Google Shape;1178;p36">
              <a:extLst>
                <a:ext uri="{FF2B5EF4-FFF2-40B4-BE49-F238E27FC236}">
                  <a16:creationId xmlns:a16="http://schemas.microsoft.com/office/drawing/2014/main" id="{1873052C-663C-7BDC-0CD8-002331C83527}"/>
                </a:ext>
              </a:extLst>
            </p:cNvPr>
            <p:cNvSpPr/>
            <p:nvPr/>
          </p:nvSpPr>
          <p:spPr>
            <a:xfrm>
              <a:off x="3308502" y="932133"/>
              <a:ext cx="3657264" cy="231300"/>
            </a:xfrm>
            <a:prstGeom prst="roundRect">
              <a:avLst>
                <a:gd name="adj" fmla="val 0"/>
              </a:avLst>
            </a:prstGeom>
            <a:solidFill>
              <a:srgbClr val="073763"/>
            </a:solidFill>
            <a:ln w="19050" cap="flat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b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  <a:endParaRPr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  <p:sp>
          <p:nvSpPr>
            <p:cNvPr id="25" name="Google Shape;1179;p36">
              <a:extLst>
                <a:ext uri="{FF2B5EF4-FFF2-40B4-BE49-F238E27FC236}">
                  <a16:creationId xmlns:a16="http://schemas.microsoft.com/office/drawing/2014/main" id="{59C294F1-BCCF-55EF-2188-038D8DAD5DED}"/>
                </a:ext>
              </a:extLst>
            </p:cNvPr>
            <p:cNvSpPr/>
            <p:nvPr/>
          </p:nvSpPr>
          <p:spPr>
            <a:xfrm>
              <a:off x="3308502" y="1171290"/>
              <a:ext cx="3657264" cy="231300"/>
            </a:xfrm>
            <a:prstGeom prst="roundRect">
              <a:avLst>
                <a:gd name="adj" fmla="val 0"/>
              </a:avLst>
            </a:prstGeom>
            <a:solidFill>
              <a:srgbClr val="FFFFFF"/>
            </a:solidFill>
            <a:ln w="19050" cap="flat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60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  <a:endParaRPr sz="16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21509225-384D-4D96-ED0E-136E0F5AD41F}"/>
              </a:ext>
            </a:extLst>
          </p:cNvPr>
          <p:cNvGrpSpPr/>
          <p:nvPr/>
        </p:nvGrpSpPr>
        <p:grpSpPr>
          <a:xfrm>
            <a:off x="390525" y="1900210"/>
            <a:ext cx="1961400" cy="4398891"/>
            <a:chOff x="390525" y="1536138"/>
            <a:chExt cx="1961400" cy="2338083"/>
          </a:xfrm>
        </p:grpSpPr>
        <p:cxnSp>
          <p:nvCxnSpPr>
            <p:cNvPr id="18" name="Google Shape;1172;p36">
              <a:extLst>
                <a:ext uri="{FF2B5EF4-FFF2-40B4-BE49-F238E27FC236}">
                  <a16:creationId xmlns:a16="http://schemas.microsoft.com/office/drawing/2014/main" id="{2A2F8FBD-937F-00F9-4C7B-BA34BD860E44}"/>
                </a:ext>
              </a:extLst>
            </p:cNvPr>
            <p:cNvCxnSpPr>
              <a:cxnSpLocks/>
            </p:cNvCxnSpPr>
            <p:nvPr/>
          </p:nvCxnSpPr>
          <p:spPr>
            <a:xfrm>
              <a:off x="593265" y="1896950"/>
              <a:ext cx="0" cy="1727035"/>
            </a:xfrm>
            <a:prstGeom prst="straightConnector1">
              <a:avLst/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6" name="Google Shape;1180;p36">
              <a:extLst>
                <a:ext uri="{FF2B5EF4-FFF2-40B4-BE49-F238E27FC236}">
                  <a16:creationId xmlns:a16="http://schemas.microsoft.com/office/drawing/2014/main" id="{FC132BFA-B983-380C-4C01-D194C0FA62A3}"/>
                </a:ext>
              </a:extLst>
            </p:cNvPr>
            <p:cNvSpPr/>
            <p:nvPr/>
          </p:nvSpPr>
          <p:spPr>
            <a:xfrm>
              <a:off x="390525" y="1665650"/>
              <a:ext cx="1961400" cy="231300"/>
            </a:xfrm>
            <a:prstGeom prst="roundRect">
              <a:avLst>
                <a:gd name="adj" fmla="val 0"/>
              </a:avLst>
            </a:prstGeom>
            <a:solidFill>
              <a:srgbClr val="073763"/>
            </a:solidFill>
            <a:ln w="19050" cap="flat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200" b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○○○○○○担当</a:t>
              </a:r>
              <a:endParaRPr sz="12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7" name="Google Shape;1181;p36">
              <a:extLst>
                <a:ext uri="{FF2B5EF4-FFF2-40B4-BE49-F238E27FC236}">
                  <a16:creationId xmlns:a16="http://schemas.microsoft.com/office/drawing/2014/main" id="{E1C44912-A7F1-9091-A1AB-68EAC3FC89AA}"/>
                </a:ext>
              </a:extLst>
            </p:cNvPr>
            <p:cNvSpPr/>
            <p:nvPr/>
          </p:nvSpPr>
          <p:spPr>
            <a:xfrm>
              <a:off x="390525" y="1863550"/>
              <a:ext cx="1961400" cy="257100"/>
            </a:xfrm>
            <a:prstGeom prst="roundRect">
              <a:avLst>
                <a:gd name="adj" fmla="val 0"/>
              </a:avLst>
            </a:prstGeom>
            <a:solidFill>
              <a:srgbClr val="FFFFFF"/>
            </a:solidFill>
            <a:ln w="19050" cap="flat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  <a:endParaRPr sz="105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35" name="Google Shape;1189;p36">
              <a:extLst>
                <a:ext uri="{FF2B5EF4-FFF2-40B4-BE49-F238E27FC236}">
                  <a16:creationId xmlns:a16="http://schemas.microsoft.com/office/drawing/2014/main" id="{EF5D73E6-3649-7126-FA44-805B29574E53}"/>
                </a:ext>
              </a:extLst>
            </p:cNvPr>
            <p:cNvCxnSpPr/>
            <p:nvPr/>
          </p:nvCxnSpPr>
          <p:spPr>
            <a:xfrm rot="10800000">
              <a:off x="593271" y="2451603"/>
              <a:ext cx="139500" cy="0"/>
            </a:xfrm>
            <a:prstGeom prst="straightConnector1">
              <a:avLst/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" name="Google Shape;1191;p36">
              <a:extLst>
                <a:ext uri="{FF2B5EF4-FFF2-40B4-BE49-F238E27FC236}">
                  <a16:creationId xmlns:a16="http://schemas.microsoft.com/office/drawing/2014/main" id="{0BE5A719-360D-5F74-31F3-7F2DF01E3645}"/>
                </a:ext>
              </a:extLst>
            </p:cNvPr>
            <p:cNvCxnSpPr/>
            <p:nvPr/>
          </p:nvCxnSpPr>
          <p:spPr>
            <a:xfrm rot="10800000">
              <a:off x="1435083" y="1536138"/>
              <a:ext cx="0" cy="151200"/>
            </a:xfrm>
            <a:prstGeom prst="straightConnector1">
              <a:avLst/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4" name="Google Shape;1170;p36">
              <a:extLst>
                <a:ext uri="{FF2B5EF4-FFF2-40B4-BE49-F238E27FC236}">
                  <a16:creationId xmlns:a16="http://schemas.microsoft.com/office/drawing/2014/main" id="{FA0A90BE-C574-6B23-490C-C20575E7FEF3}"/>
                </a:ext>
              </a:extLst>
            </p:cNvPr>
            <p:cNvSpPr/>
            <p:nvPr/>
          </p:nvSpPr>
          <p:spPr>
            <a:xfrm>
              <a:off x="739776" y="2213439"/>
              <a:ext cx="1440000" cy="488400"/>
            </a:xfrm>
            <a:prstGeom prst="roundRect">
              <a:avLst>
                <a:gd name="adj" fmla="val 0"/>
              </a:avLst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u="sng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</p:txBody>
        </p:sp>
        <p:cxnSp>
          <p:nvCxnSpPr>
            <p:cNvPr id="65" name="Google Shape;1189;p36">
              <a:extLst>
                <a:ext uri="{FF2B5EF4-FFF2-40B4-BE49-F238E27FC236}">
                  <a16:creationId xmlns:a16="http://schemas.microsoft.com/office/drawing/2014/main" id="{F804A08A-D8B4-1847-20E8-4DB728C8C645}"/>
                </a:ext>
              </a:extLst>
            </p:cNvPr>
            <p:cNvCxnSpPr/>
            <p:nvPr/>
          </p:nvCxnSpPr>
          <p:spPr>
            <a:xfrm rot="10800000">
              <a:off x="593271" y="3038443"/>
              <a:ext cx="139500" cy="0"/>
            </a:xfrm>
            <a:prstGeom prst="straightConnector1">
              <a:avLst/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6" name="Google Shape;1170;p36">
              <a:extLst>
                <a:ext uri="{FF2B5EF4-FFF2-40B4-BE49-F238E27FC236}">
                  <a16:creationId xmlns:a16="http://schemas.microsoft.com/office/drawing/2014/main" id="{67C556C3-F771-B81C-8FEB-C1141C27471F}"/>
                </a:ext>
              </a:extLst>
            </p:cNvPr>
            <p:cNvSpPr/>
            <p:nvPr/>
          </p:nvSpPr>
          <p:spPr>
            <a:xfrm>
              <a:off x="739776" y="2800279"/>
              <a:ext cx="1440000" cy="488400"/>
            </a:xfrm>
            <a:prstGeom prst="roundRect">
              <a:avLst>
                <a:gd name="adj" fmla="val 0"/>
              </a:avLst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u="sng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</p:txBody>
        </p:sp>
        <p:cxnSp>
          <p:nvCxnSpPr>
            <p:cNvPr id="67" name="Google Shape;1189;p36">
              <a:extLst>
                <a:ext uri="{FF2B5EF4-FFF2-40B4-BE49-F238E27FC236}">
                  <a16:creationId xmlns:a16="http://schemas.microsoft.com/office/drawing/2014/main" id="{16F296AF-0D25-AFAD-EE0A-D53CF42BAAB9}"/>
                </a:ext>
              </a:extLst>
            </p:cNvPr>
            <p:cNvCxnSpPr/>
            <p:nvPr/>
          </p:nvCxnSpPr>
          <p:spPr>
            <a:xfrm rot="10800000">
              <a:off x="593271" y="3623985"/>
              <a:ext cx="139500" cy="0"/>
            </a:xfrm>
            <a:prstGeom prst="straightConnector1">
              <a:avLst/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8" name="Google Shape;1170;p36">
              <a:extLst>
                <a:ext uri="{FF2B5EF4-FFF2-40B4-BE49-F238E27FC236}">
                  <a16:creationId xmlns:a16="http://schemas.microsoft.com/office/drawing/2014/main" id="{D826A20A-78C2-84E9-9BAD-A9C9D23B09A1}"/>
                </a:ext>
              </a:extLst>
            </p:cNvPr>
            <p:cNvSpPr/>
            <p:nvPr/>
          </p:nvSpPr>
          <p:spPr>
            <a:xfrm>
              <a:off x="739776" y="3385821"/>
              <a:ext cx="1440000" cy="488400"/>
            </a:xfrm>
            <a:prstGeom prst="roundRect">
              <a:avLst>
                <a:gd name="adj" fmla="val 0"/>
              </a:avLst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u="sng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</p:txBody>
        </p:sp>
      </p:grp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5EB3DDD4-C71E-6184-FC75-385F120C2A3A}"/>
              </a:ext>
            </a:extLst>
          </p:cNvPr>
          <p:cNvGrpSpPr/>
          <p:nvPr/>
        </p:nvGrpSpPr>
        <p:grpSpPr>
          <a:xfrm>
            <a:off x="2523105" y="1900314"/>
            <a:ext cx="1961400" cy="4398891"/>
            <a:chOff x="390525" y="1536138"/>
            <a:chExt cx="1961400" cy="2338083"/>
          </a:xfrm>
        </p:grpSpPr>
        <p:cxnSp>
          <p:nvCxnSpPr>
            <p:cNvPr id="78" name="Google Shape;1172;p36">
              <a:extLst>
                <a:ext uri="{FF2B5EF4-FFF2-40B4-BE49-F238E27FC236}">
                  <a16:creationId xmlns:a16="http://schemas.microsoft.com/office/drawing/2014/main" id="{027CFF12-0A37-DA91-8ADB-9AAF90E745ED}"/>
                </a:ext>
              </a:extLst>
            </p:cNvPr>
            <p:cNvCxnSpPr>
              <a:cxnSpLocks/>
            </p:cNvCxnSpPr>
            <p:nvPr/>
          </p:nvCxnSpPr>
          <p:spPr>
            <a:xfrm>
              <a:off x="593265" y="1896950"/>
              <a:ext cx="0" cy="1727035"/>
            </a:xfrm>
            <a:prstGeom prst="straightConnector1">
              <a:avLst/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79" name="Google Shape;1180;p36">
              <a:extLst>
                <a:ext uri="{FF2B5EF4-FFF2-40B4-BE49-F238E27FC236}">
                  <a16:creationId xmlns:a16="http://schemas.microsoft.com/office/drawing/2014/main" id="{0297D27D-6645-C368-B2A3-3BD22375FA0E}"/>
                </a:ext>
              </a:extLst>
            </p:cNvPr>
            <p:cNvSpPr/>
            <p:nvPr/>
          </p:nvSpPr>
          <p:spPr>
            <a:xfrm>
              <a:off x="390525" y="1665650"/>
              <a:ext cx="1961400" cy="231300"/>
            </a:xfrm>
            <a:prstGeom prst="roundRect">
              <a:avLst>
                <a:gd name="adj" fmla="val 0"/>
              </a:avLst>
            </a:prstGeom>
            <a:solidFill>
              <a:srgbClr val="073763"/>
            </a:solidFill>
            <a:ln w="19050" cap="flat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200" b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○○○○○○担当</a:t>
              </a:r>
              <a:endParaRPr sz="12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0" name="Google Shape;1181;p36">
              <a:extLst>
                <a:ext uri="{FF2B5EF4-FFF2-40B4-BE49-F238E27FC236}">
                  <a16:creationId xmlns:a16="http://schemas.microsoft.com/office/drawing/2014/main" id="{2F447BEE-A6BC-867D-F5E2-2183D1A3360C}"/>
                </a:ext>
              </a:extLst>
            </p:cNvPr>
            <p:cNvSpPr/>
            <p:nvPr/>
          </p:nvSpPr>
          <p:spPr>
            <a:xfrm>
              <a:off x="390525" y="1863550"/>
              <a:ext cx="1961400" cy="257100"/>
            </a:xfrm>
            <a:prstGeom prst="roundRect">
              <a:avLst>
                <a:gd name="adj" fmla="val 0"/>
              </a:avLst>
            </a:prstGeom>
            <a:solidFill>
              <a:srgbClr val="FFFFFF"/>
            </a:solidFill>
            <a:ln w="19050" cap="flat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  <a:endParaRPr sz="105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81" name="Google Shape;1189;p36">
              <a:extLst>
                <a:ext uri="{FF2B5EF4-FFF2-40B4-BE49-F238E27FC236}">
                  <a16:creationId xmlns:a16="http://schemas.microsoft.com/office/drawing/2014/main" id="{1B56D3AD-2B69-AE1F-1361-5F0D08E671F0}"/>
                </a:ext>
              </a:extLst>
            </p:cNvPr>
            <p:cNvCxnSpPr/>
            <p:nvPr/>
          </p:nvCxnSpPr>
          <p:spPr>
            <a:xfrm rot="10800000">
              <a:off x="593271" y="2451603"/>
              <a:ext cx="139500" cy="0"/>
            </a:xfrm>
            <a:prstGeom prst="straightConnector1">
              <a:avLst/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2" name="Google Shape;1191;p36">
              <a:extLst>
                <a:ext uri="{FF2B5EF4-FFF2-40B4-BE49-F238E27FC236}">
                  <a16:creationId xmlns:a16="http://schemas.microsoft.com/office/drawing/2014/main" id="{C33705D2-603A-8416-19CA-FDD8E59649C2}"/>
                </a:ext>
              </a:extLst>
            </p:cNvPr>
            <p:cNvCxnSpPr/>
            <p:nvPr/>
          </p:nvCxnSpPr>
          <p:spPr>
            <a:xfrm rot="10800000">
              <a:off x="1435083" y="1536138"/>
              <a:ext cx="0" cy="151200"/>
            </a:xfrm>
            <a:prstGeom prst="straightConnector1">
              <a:avLst/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83" name="Google Shape;1170;p36">
              <a:extLst>
                <a:ext uri="{FF2B5EF4-FFF2-40B4-BE49-F238E27FC236}">
                  <a16:creationId xmlns:a16="http://schemas.microsoft.com/office/drawing/2014/main" id="{FF59A854-12F0-4AE1-01F5-6A966854973B}"/>
                </a:ext>
              </a:extLst>
            </p:cNvPr>
            <p:cNvSpPr/>
            <p:nvPr/>
          </p:nvSpPr>
          <p:spPr>
            <a:xfrm>
              <a:off x="739776" y="2213439"/>
              <a:ext cx="1440000" cy="488400"/>
            </a:xfrm>
            <a:prstGeom prst="roundRect">
              <a:avLst>
                <a:gd name="adj" fmla="val 0"/>
              </a:avLst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u="sng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</p:txBody>
        </p:sp>
        <p:cxnSp>
          <p:nvCxnSpPr>
            <p:cNvPr id="84" name="Google Shape;1189;p36">
              <a:extLst>
                <a:ext uri="{FF2B5EF4-FFF2-40B4-BE49-F238E27FC236}">
                  <a16:creationId xmlns:a16="http://schemas.microsoft.com/office/drawing/2014/main" id="{DF9BC0CF-5042-4C62-F767-C1B49111C325}"/>
                </a:ext>
              </a:extLst>
            </p:cNvPr>
            <p:cNvCxnSpPr/>
            <p:nvPr/>
          </p:nvCxnSpPr>
          <p:spPr>
            <a:xfrm rot="10800000">
              <a:off x="593271" y="3038443"/>
              <a:ext cx="139500" cy="0"/>
            </a:xfrm>
            <a:prstGeom prst="straightConnector1">
              <a:avLst/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85" name="Google Shape;1170;p36">
              <a:extLst>
                <a:ext uri="{FF2B5EF4-FFF2-40B4-BE49-F238E27FC236}">
                  <a16:creationId xmlns:a16="http://schemas.microsoft.com/office/drawing/2014/main" id="{6E8A08EA-7251-5D96-8B0C-BABCB9B79A24}"/>
                </a:ext>
              </a:extLst>
            </p:cNvPr>
            <p:cNvSpPr/>
            <p:nvPr/>
          </p:nvSpPr>
          <p:spPr>
            <a:xfrm>
              <a:off x="739776" y="2800279"/>
              <a:ext cx="1440000" cy="488400"/>
            </a:xfrm>
            <a:prstGeom prst="roundRect">
              <a:avLst>
                <a:gd name="adj" fmla="val 0"/>
              </a:avLst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u="sng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</p:txBody>
        </p:sp>
        <p:cxnSp>
          <p:nvCxnSpPr>
            <p:cNvPr id="86" name="Google Shape;1189;p36">
              <a:extLst>
                <a:ext uri="{FF2B5EF4-FFF2-40B4-BE49-F238E27FC236}">
                  <a16:creationId xmlns:a16="http://schemas.microsoft.com/office/drawing/2014/main" id="{BE0939E7-3DB8-8569-E44A-632D08634079}"/>
                </a:ext>
              </a:extLst>
            </p:cNvPr>
            <p:cNvCxnSpPr/>
            <p:nvPr/>
          </p:nvCxnSpPr>
          <p:spPr>
            <a:xfrm rot="10800000">
              <a:off x="593271" y="3623985"/>
              <a:ext cx="139500" cy="0"/>
            </a:xfrm>
            <a:prstGeom prst="straightConnector1">
              <a:avLst/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87" name="Google Shape;1170;p36">
              <a:extLst>
                <a:ext uri="{FF2B5EF4-FFF2-40B4-BE49-F238E27FC236}">
                  <a16:creationId xmlns:a16="http://schemas.microsoft.com/office/drawing/2014/main" id="{A3CD3867-5928-1B52-8EC1-900822BF7ED9}"/>
                </a:ext>
              </a:extLst>
            </p:cNvPr>
            <p:cNvSpPr/>
            <p:nvPr/>
          </p:nvSpPr>
          <p:spPr>
            <a:xfrm>
              <a:off x="739776" y="3385821"/>
              <a:ext cx="1440000" cy="488400"/>
            </a:xfrm>
            <a:prstGeom prst="roundRect">
              <a:avLst>
                <a:gd name="adj" fmla="val 0"/>
              </a:avLst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u="sng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</p:txBody>
        </p:sp>
      </p:grp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C72FA88B-DB1A-AA23-7C85-33CF16627B68}"/>
              </a:ext>
            </a:extLst>
          </p:cNvPr>
          <p:cNvGrpSpPr/>
          <p:nvPr/>
        </p:nvGrpSpPr>
        <p:grpSpPr>
          <a:xfrm>
            <a:off x="4655685" y="1900314"/>
            <a:ext cx="1961400" cy="4398891"/>
            <a:chOff x="390525" y="1536138"/>
            <a:chExt cx="1961400" cy="2338083"/>
          </a:xfrm>
        </p:grpSpPr>
        <p:cxnSp>
          <p:nvCxnSpPr>
            <p:cNvPr id="89" name="Google Shape;1172;p36">
              <a:extLst>
                <a:ext uri="{FF2B5EF4-FFF2-40B4-BE49-F238E27FC236}">
                  <a16:creationId xmlns:a16="http://schemas.microsoft.com/office/drawing/2014/main" id="{59770D07-6AE4-E248-FFF8-BE59D74F6004}"/>
                </a:ext>
              </a:extLst>
            </p:cNvPr>
            <p:cNvCxnSpPr>
              <a:cxnSpLocks/>
            </p:cNvCxnSpPr>
            <p:nvPr/>
          </p:nvCxnSpPr>
          <p:spPr>
            <a:xfrm>
              <a:off x="593265" y="1896950"/>
              <a:ext cx="0" cy="1727035"/>
            </a:xfrm>
            <a:prstGeom prst="straightConnector1">
              <a:avLst/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90" name="Google Shape;1180;p36">
              <a:extLst>
                <a:ext uri="{FF2B5EF4-FFF2-40B4-BE49-F238E27FC236}">
                  <a16:creationId xmlns:a16="http://schemas.microsoft.com/office/drawing/2014/main" id="{F8785D08-96AA-4C4A-5A46-AAE791634C02}"/>
                </a:ext>
              </a:extLst>
            </p:cNvPr>
            <p:cNvSpPr/>
            <p:nvPr/>
          </p:nvSpPr>
          <p:spPr>
            <a:xfrm>
              <a:off x="390525" y="1665650"/>
              <a:ext cx="1961400" cy="231300"/>
            </a:xfrm>
            <a:prstGeom prst="roundRect">
              <a:avLst>
                <a:gd name="adj" fmla="val 0"/>
              </a:avLst>
            </a:prstGeom>
            <a:solidFill>
              <a:srgbClr val="073763"/>
            </a:solidFill>
            <a:ln w="19050" cap="flat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200" b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○○○○○○担当</a:t>
              </a:r>
              <a:endParaRPr sz="12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1" name="Google Shape;1181;p36">
              <a:extLst>
                <a:ext uri="{FF2B5EF4-FFF2-40B4-BE49-F238E27FC236}">
                  <a16:creationId xmlns:a16="http://schemas.microsoft.com/office/drawing/2014/main" id="{D9E4C99A-EC49-FE06-6D9E-A69151F39BBE}"/>
                </a:ext>
              </a:extLst>
            </p:cNvPr>
            <p:cNvSpPr/>
            <p:nvPr/>
          </p:nvSpPr>
          <p:spPr>
            <a:xfrm>
              <a:off x="390525" y="1863550"/>
              <a:ext cx="1961400" cy="257100"/>
            </a:xfrm>
            <a:prstGeom prst="roundRect">
              <a:avLst>
                <a:gd name="adj" fmla="val 0"/>
              </a:avLst>
            </a:prstGeom>
            <a:solidFill>
              <a:srgbClr val="FFFFFF"/>
            </a:solidFill>
            <a:ln w="19050" cap="flat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  <a:endParaRPr sz="105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92" name="Google Shape;1189;p36">
              <a:extLst>
                <a:ext uri="{FF2B5EF4-FFF2-40B4-BE49-F238E27FC236}">
                  <a16:creationId xmlns:a16="http://schemas.microsoft.com/office/drawing/2014/main" id="{0A63CB4C-4438-0C3B-8FB6-F5F597CC7BA4}"/>
                </a:ext>
              </a:extLst>
            </p:cNvPr>
            <p:cNvCxnSpPr/>
            <p:nvPr/>
          </p:nvCxnSpPr>
          <p:spPr>
            <a:xfrm rot="10800000">
              <a:off x="593271" y="2451603"/>
              <a:ext cx="139500" cy="0"/>
            </a:xfrm>
            <a:prstGeom prst="straightConnector1">
              <a:avLst/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3" name="Google Shape;1191;p36">
              <a:extLst>
                <a:ext uri="{FF2B5EF4-FFF2-40B4-BE49-F238E27FC236}">
                  <a16:creationId xmlns:a16="http://schemas.microsoft.com/office/drawing/2014/main" id="{51B78B5A-5289-FD4F-B2AF-1A17D4D5E43A}"/>
                </a:ext>
              </a:extLst>
            </p:cNvPr>
            <p:cNvCxnSpPr/>
            <p:nvPr/>
          </p:nvCxnSpPr>
          <p:spPr>
            <a:xfrm rot="10800000">
              <a:off x="1435083" y="1536138"/>
              <a:ext cx="0" cy="151200"/>
            </a:xfrm>
            <a:prstGeom prst="straightConnector1">
              <a:avLst/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94" name="Google Shape;1170;p36">
              <a:extLst>
                <a:ext uri="{FF2B5EF4-FFF2-40B4-BE49-F238E27FC236}">
                  <a16:creationId xmlns:a16="http://schemas.microsoft.com/office/drawing/2014/main" id="{F321F0D0-B1C1-85FC-EE1C-E73802CEFA72}"/>
                </a:ext>
              </a:extLst>
            </p:cNvPr>
            <p:cNvSpPr/>
            <p:nvPr/>
          </p:nvSpPr>
          <p:spPr>
            <a:xfrm>
              <a:off x="739776" y="2213439"/>
              <a:ext cx="1440000" cy="488400"/>
            </a:xfrm>
            <a:prstGeom prst="roundRect">
              <a:avLst>
                <a:gd name="adj" fmla="val 0"/>
              </a:avLst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u="sng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</p:txBody>
        </p:sp>
        <p:cxnSp>
          <p:nvCxnSpPr>
            <p:cNvPr id="95" name="Google Shape;1189;p36">
              <a:extLst>
                <a:ext uri="{FF2B5EF4-FFF2-40B4-BE49-F238E27FC236}">
                  <a16:creationId xmlns:a16="http://schemas.microsoft.com/office/drawing/2014/main" id="{85B5C5C4-AB33-653D-D765-ACD3A26F4B47}"/>
                </a:ext>
              </a:extLst>
            </p:cNvPr>
            <p:cNvCxnSpPr/>
            <p:nvPr/>
          </p:nvCxnSpPr>
          <p:spPr>
            <a:xfrm rot="10800000">
              <a:off x="593271" y="3038443"/>
              <a:ext cx="139500" cy="0"/>
            </a:xfrm>
            <a:prstGeom prst="straightConnector1">
              <a:avLst/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96" name="Google Shape;1170;p36">
              <a:extLst>
                <a:ext uri="{FF2B5EF4-FFF2-40B4-BE49-F238E27FC236}">
                  <a16:creationId xmlns:a16="http://schemas.microsoft.com/office/drawing/2014/main" id="{AD928819-9DD8-FC1B-B88C-2D5465092821}"/>
                </a:ext>
              </a:extLst>
            </p:cNvPr>
            <p:cNvSpPr/>
            <p:nvPr/>
          </p:nvSpPr>
          <p:spPr>
            <a:xfrm>
              <a:off x="739776" y="2800279"/>
              <a:ext cx="1440000" cy="488400"/>
            </a:xfrm>
            <a:prstGeom prst="roundRect">
              <a:avLst>
                <a:gd name="adj" fmla="val 0"/>
              </a:avLst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u="sng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</p:txBody>
        </p:sp>
        <p:cxnSp>
          <p:nvCxnSpPr>
            <p:cNvPr id="97" name="Google Shape;1189;p36">
              <a:extLst>
                <a:ext uri="{FF2B5EF4-FFF2-40B4-BE49-F238E27FC236}">
                  <a16:creationId xmlns:a16="http://schemas.microsoft.com/office/drawing/2014/main" id="{4C395BEE-4209-E3EB-FB01-FA0B05D3DC90}"/>
                </a:ext>
              </a:extLst>
            </p:cNvPr>
            <p:cNvCxnSpPr/>
            <p:nvPr/>
          </p:nvCxnSpPr>
          <p:spPr>
            <a:xfrm rot="10800000">
              <a:off x="593271" y="3623985"/>
              <a:ext cx="139500" cy="0"/>
            </a:xfrm>
            <a:prstGeom prst="straightConnector1">
              <a:avLst/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98" name="Google Shape;1170;p36">
              <a:extLst>
                <a:ext uri="{FF2B5EF4-FFF2-40B4-BE49-F238E27FC236}">
                  <a16:creationId xmlns:a16="http://schemas.microsoft.com/office/drawing/2014/main" id="{50B2DB85-9745-5671-71AC-585711C0F5B7}"/>
                </a:ext>
              </a:extLst>
            </p:cNvPr>
            <p:cNvSpPr/>
            <p:nvPr/>
          </p:nvSpPr>
          <p:spPr>
            <a:xfrm>
              <a:off x="739776" y="3385821"/>
              <a:ext cx="1440000" cy="488400"/>
            </a:xfrm>
            <a:prstGeom prst="roundRect">
              <a:avLst>
                <a:gd name="adj" fmla="val 0"/>
              </a:avLst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u="sng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</p:txBody>
        </p:sp>
      </p:grp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A4F98F09-2F03-D330-DDA7-2E970AD7AF54}"/>
              </a:ext>
            </a:extLst>
          </p:cNvPr>
          <p:cNvGrpSpPr/>
          <p:nvPr/>
        </p:nvGrpSpPr>
        <p:grpSpPr>
          <a:xfrm>
            <a:off x="6788265" y="1900314"/>
            <a:ext cx="1961400" cy="4398891"/>
            <a:chOff x="390525" y="1536138"/>
            <a:chExt cx="1961400" cy="2338083"/>
          </a:xfrm>
        </p:grpSpPr>
        <p:cxnSp>
          <p:nvCxnSpPr>
            <p:cNvPr id="105" name="Google Shape;1172;p36">
              <a:extLst>
                <a:ext uri="{FF2B5EF4-FFF2-40B4-BE49-F238E27FC236}">
                  <a16:creationId xmlns:a16="http://schemas.microsoft.com/office/drawing/2014/main" id="{B548D62E-0B80-E87D-5C88-D5A2734B593D}"/>
                </a:ext>
              </a:extLst>
            </p:cNvPr>
            <p:cNvCxnSpPr>
              <a:cxnSpLocks/>
            </p:cNvCxnSpPr>
            <p:nvPr/>
          </p:nvCxnSpPr>
          <p:spPr>
            <a:xfrm>
              <a:off x="593265" y="1896950"/>
              <a:ext cx="0" cy="1727035"/>
            </a:xfrm>
            <a:prstGeom prst="straightConnector1">
              <a:avLst/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11" name="Google Shape;1180;p36">
              <a:extLst>
                <a:ext uri="{FF2B5EF4-FFF2-40B4-BE49-F238E27FC236}">
                  <a16:creationId xmlns:a16="http://schemas.microsoft.com/office/drawing/2014/main" id="{92BB45DA-8474-511F-13EF-6CEB8E7C7DB8}"/>
                </a:ext>
              </a:extLst>
            </p:cNvPr>
            <p:cNvSpPr/>
            <p:nvPr/>
          </p:nvSpPr>
          <p:spPr>
            <a:xfrm>
              <a:off x="390525" y="1665650"/>
              <a:ext cx="1961400" cy="231300"/>
            </a:xfrm>
            <a:prstGeom prst="roundRect">
              <a:avLst>
                <a:gd name="adj" fmla="val 0"/>
              </a:avLst>
            </a:prstGeom>
            <a:solidFill>
              <a:srgbClr val="073763"/>
            </a:solidFill>
            <a:ln w="19050" cap="flat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200" b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○○○○○○担当</a:t>
              </a:r>
              <a:endParaRPr sz="12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2" name="Google Shape;1181;p36">
              <a:extLst>
                <a:ext uri="{FF2B5EF4-FFF2-40B4-BE49-F238E27FC236}">
                  <a16:creationId xmlns:a16="http://schemas.microsoft.com/office/drawing/2014/main" id="{BB8CB747-07B1-8455-B78A-1BC8274A9FB0}"/>
                </a:ext>
              </a:extLst>
            </p:cNvPr>
            <p:cNvSpPr/>
            <p:nvPr/>
          </p:nvSpPr>
          <p:spPr>
            <a:xfrm>
              <a:off x="390525" y="1863550"/>
              <a:ext cx="1961400" cy="257100"/>
            </a:xfrm>
            <a:prstGeom prst="roundRect">
              <a:avLst>
                <a:gd name="adj" fmla="val 0"/>
              </a:avLst>
            </a:prstGeom>
            <a:solidFill>
              <a:srgbClr val="FFFFFF"/>
            </a:solidFill>
            <a:ln w="19050" cap="flat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  <a:endParaRPr sz="105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118" name="Google Shape;1189;p36">
              <a:extLst>
                <a:ext uri="{FF2B5EF4-FFF2-40B4-BE49-F238E27FC236}">
                  <a16:creationId xmlns:a16="http://schemas.microsoft.com/office/drawing/2014/main" id="{41EFFF80-BA1A-5F13-1D08-AC5EC9490594}"/>
                </a:ext>
              </a:extLst>
            </p:cNvPr>
            <p:cNvCxnSpPr/>
            <p:nvPr/>
          </p:nvCxnSpPr>
          <p:spPr>
            <a:xfrm rot="10800000">
              <a:off x="593271" y="2451603"/>
              <a:ext cx="139500" cy="0"/>
            </a:xfrm>
            <a:prstGeom prst="straightConnector1">
              <a:avLst/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" name="Google Shape;1191;p36">
              <a:extLst>
                <a:ext uri="{FF2B5EF4-FFF2-40B4-BE49-F238E27FC236}">
                  <a16:creationId xmlns:a16="http://schemas.microsoft.com/office/drawing/2014/main" id="{35857D62-496D-5F40-C2BE-FCCB76DB333D}"/>
                </a:ext>
              </a:extLst>
            </p:cNvPr>
            <p:cNvCxnSpPr/>
            <p:nvPr/>
          </p:nvCxnSpPr>
          <p:spPr>
            <a:xfrm rot="10800000">
              <a:off x="1435083" y="1536138"/>
              <a:ext cx="0" cy="151200"/>
            </a:xfrm>
            <a:prstGeom prst="straightConnector1">
              <a:avLst/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20" name="Google Shape;1170;p36">
              <a:extLst>
                <a:ext uri="{FF2B5EF4-FFF2-40B4-BE49-F238E27FC236}">
                  <a16:creationId xmlns:a16="http://schemas.microsoft.com/office/drawing/2014/main" id="{001F462D-3FDC-8914-0BC6-3E1F80BC92D0}"/>
                </a:ext>
              </a:extLst>
            </p:cNvPr>
            <p:cNvSpPr/>
            <p:nvPr/>
          </p:nvSpPr>
          <p:spPr>
            <a:xfrm>
              <a:off x="739776" y="2213439"/>
              <a:ext cx="1440000" cy="488400"/>
            </a:xfrm>
            <a:prstGeom prst="roundRect">
              <a:avLst>
                <a:gd name="adj" fmla="val 0"/>
              </a:avLst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u="sng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</p:txBody>
        </p:sp>
        <p:cxnSp>
          <p:nvCxnSpPr>
            <p:cNvPr id="121" name="Google Shape;1189;p36">
              <a:extLst>
                <a:ext uri="{FF2B5EF4-FFF2-40B4-BE49-F238E27FC236}">
                  <a16:creationId xmlns:a16="http://schemas.microsoft.com/office/drawing/2014/main" id="{DDB71718-2D04-F930-0BAC-CC0F8368810B}"/>
                </a:ext>
              </a:extLst>
            </p:cNvPr>
            <p:cNvCxnSpPr/>
            <p:nvPr/>
          </p:nvCxnSpPr>
          <p:spPr>
            <a:xfrm rot="10800000">
              <a:off x="593271" y="3038443"/>
              <a:ext cx="139500" cy="0"/>
            </a:xfrm>
            <a:prstGeom prst="straightConnector1">
              <a:avLst/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22" name="Google Shape;1170;p36">
              <a:extLst>
                <a:ext uri="{FF2B5EF4-FFF2-40B4-BE49-F238E27FC236}">
                  <a16:creationId xmlns:a16="http://schemas.microsoft.com/office/drawing/2014/main" id="{1220D046-751A-7027-44D5-61B5BAD7FF58}"/>
                </a:ext>
              </a:extLst>
            </p:cNvPr>
            <p:cNvSpPr/>
            <p:nvPr/>
          </p:nvSpPr>
          <p:spPr>
            <a:xfrm>
              <a:off x="739776" y="2800279"/>
              <a:ext cx="1440000" cy="488400"/>
            </a:xfrm>
            <a:prstGeom prst="roundRect">
              <a:avLst>
                <a:gd name="adj" fmla="val 0"/>
              </a:avLst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u="sng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</p:txBody>
        </p:sp>
        <p:cxnSp>
          <p:nvCxnSpPr>
            <p:cNvPr id="123" name="Google Shape;1189;p36">
              <a:extLst>
                <a:ext uri="{FF2B5EF4-FFF2-40B4-BE49-F238E27FC236}">
                  <a16:creationId xmlns:a16="http://schemas.microsoft.com/office/drawing/2014/main" id="{9B8BA3FF-A3C6-8DA6-A3F8-2152F0B72E1B}"/>
                </a:ext>
              </a:extLst>
            </p:cNvPr>
            <p:cNvCxnSpPr/>
            <p:nvPr/>
          </p:nvCxnSpPr>
          <p:spPr>
            <a:xfrm rot="10800000">
              <a:off x="593271" y="3623985"/>
              <a:ext cx="139500" cy="0"/>
            </a:xfrm>
            <a:prstGeom prst="straightConnector1">
              <a:avLst/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24" name="Google Shape;1170;p36">
              <a:extLst>
                <a:ext uri="{FF2B5EF4-FFF2-40B4-BE49-F238E27FC236}">
                  <a16:creationId xmlns:a16="http://schemas.microsoft.com/office/drawing/2014/main" id="{6A4564C5-9A44-4EEA-054F-B9D1334B42F9}"/>
                </a:ext>
              </a:extLst>
            </p:cNvPr>
            <p:cNvSpPr/>
            <p:nvPr/>
          </p:nvSpPr>
          <p:spPr>
            <a:xfrm>
              <a:off x="739776" y="3385821"/>
              <a:ext cx="1440000" cy="488400"/>
            </a:xfrm>
            <a:prstGeom prst="roundRect">
              <a:avLst>
                <a:gd name="adj" fmla="val 0"/>
              </a:avLst>
            </a:prstGeom>
            <a:noFill/>
            <a:ln w="19050" cap="flat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u="sng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1050" dirty="0">
                  <a:solidFill>
                    <a:srgbClr val="43434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3438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6183C05-DC6C-AA0C-55BF-961579D1DCDF}"/>
              </a:ext>
            </a:extLst>
          </p:cNvPr>
          <p:cNvCxnSpPr>
            <a:cxnSpLocks/>
          </p:cNvCxnSpPr>
          <p:nvPr/>
        </p:nvCxnSpPr>
        <p:spPr>
          <a:xfrm>
            <a:off x="390525" y="666750"/>
            <a:ext cx="8362950" cy="0"/>
          </a:xfrm>
          <a:prstGeom prst="line">
            <a:avLst/>
          </a:prstGeom>
          <a:ln>
            <a:solidFill>
              <a:srgbClr val="0737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E1B6FF-375A-F638-08F2-618C2D5E6D92}"/>
              </a:ext>
            </a:extLst>
          </p:cNvPr>
          <p:cNvSpPr txBox="1"/>
          <p:nvPr/>
        </p:nvSpPr>
        <p:spPr>
          <a:xfrm>
            <a:off x="390525" y="171617"/>
            <a:ext cx="8185150" cy="44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スケジュール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BBC440C-0E55-EC3A-0A88-3CAE15DA741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6135" y="196947"/>
            <a:ext cx="399079" cy="399079"/>
          </a:xfrm>
          <a:prstGeom prst="rect">
            <a:avLst/>
          </a:prstGeom>
        </p:spPr>
      </p:pic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6F0D35-F48D-F421-765F-4D5B53C27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sz="800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sz="80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03070-3ED0-3501-7257-90BD279E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graphicFrame>
        <p:nvGraphicFramePr>
          <p:cNvPr id="63" name="Google Shape;1212;p36">
            <a:extLst>
              <a:ext uri="{FF2B5EF4-FFF2-40B4-BE49-F238E27FC236}">
                <a16:creationId xmlns:a16="http://schemas.microsoft.com/office/drawing/2014/main" id="{C1077C2B-5C2D-C6EC-8A27-C34FA0D906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0030070"/>
              </p:ext>
            </p:extLst>
          </p:nvPr>
        </p:nvGraphicFramePr>
        <p:xfrm>
          <a:off x="411856" y="965200"/>
          <a:ext cx="8362945" cy="52260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12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94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27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27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27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27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27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27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277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277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277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277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277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277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453527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1" dirty="0">
                          <a:solidFill>
                            <a:schemeClr val="bg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大項目</a:t>
                      </a:r>
                      <a:endParaRPr sz="1000" b="1" dirty="0">
                        <a:solidFill>
                          <a:schemeClr val="bg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1">
                          <a:solidFill>
                            <a:schemeClr val="bg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No</a:t>
                      </a:r>
                      <a:endParaRPr sz="1000" b="1">
                        <a:solidFill>
                          <a:schemeClr val="bg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1" dirty="0">
                          <a:solidFill>
                            <a:schemeClr val="bg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中項目</a:t>
                      </a:r>
                      <a:endParaRPr sz="1000" b="1" dirty="0">
                        <a:solidFill>
                          <a:schemeClr val="bg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1">
                          <a:solidFill>
                            <a:schemeClr val="bg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4月</a:t>
                      </a:r>
                      <a:endParaRPr sz="1000" b="1">
                        <a:solidFill>
                          <a:schemeClr val="bg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1" dirty="0">
                          <a:solidFill>
                            <a:schemeClr val="bg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5月</a:t>
                      </a:r>
                      <a:endParaRPr sz="1000" b="1" dirty="0">
                        <a:solidFill>
                          <a:schemeClr val="bg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1" dirty="0">
                          <a:solidFill>
                            <a:schemeClr val="bg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6月</a:t>
                      </a:r>
                      <a:endParaRPr sz="1000" b="1" dirty="0">
                        <a:solidFill>
                          <a:schemeClr val="bg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1" dirty="0">
                          <a:solidFill>
                            <a:schemeClr val="bg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7月</a:t>
                      </a:r>
                      <a:endParaRPr sz="1000" b="1" dirty="0">
                        <a:solidFill>
                          <a:schemeClr val="bg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1" dirty="0">
                          <a:solidFill>
                            <a:schemeClr val="bg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8月</a:t>
                      </a:r>
                      <a:endParaRPr sz="1000" b="1" dirty="0">
                        <a:solidFill>
                          <a:schemeClr val="bg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1">
                          <a:solidFill>
                            <a:schemeClr val="bg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9月</a:t>
                      </a:r>
                      <a:endParaRPr sz="1000" b="1">
                        <a:solidFill>
                          <a:schemeClr val="bg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1">
                          <a:solidFill>
                            <a:schemeClr val="bg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10月</a:t>
                      </a:r>
                      <a:endParaRPr sz="1000" b="1">
                        <a:solidFill>
                          <a:schemeClr val="bg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1">
                          <a:solidFill>
                            <a:schemeClr val="bg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11月</a:t>
                      </a:r>
                      <a:endParaRPr sz="1000" b="1">
                        <a:solidFill>
                          <a:schemeClr val="bg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1">
                          <a:solidFill>
                            <a:schemeClr val="bg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12月</a:t>
                      </a:r>
                      <a:endParaRPr sz="1000" b="1">
                        <a:solidFill>
                          <a:schemeClr val="bg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1">
                          <a:solidFill>
                            <a:schemeClr val="bg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1月</a:t>
                      </a:r>
                      <a:endParaRPr sz="1000" b="1">
                        <a:solidFill>
                          <a:schemeClr val="bg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1">
                          <a:solidFill>
                            <a:schemeClr val="bg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2月</a:t>
                      </a:r>
                      <a:endParaRPr sz="1000" b="1">
                        <a:solidFill>
                          <a:schemeClr val="bg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 b="1" dirty="0">
                          <a:solidFill>
                            <a:schemeClr val="bg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3月</a:t>
                      </a:r>
                      <a:endParaRPr sz="1000" b="1" dirty="0">
                        <a:solidFill>
                          <a:schemeClr val="bg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130">
                <a:tc row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 dirty="0">
                          <a:solidFill>
                            <a:srgbClr val="434343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○○○○○○</a:t>
                      </a:r>
                      <a:endParaRPr sz="1000" dirty="0">
                        <a:solidFill>
                          <a:srgbClr val="434343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900" dirty="0">
                          <a:solidFill>
                            <a:srgbClr val="434343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1</a:t>
                      </a:r>
                      <a:endParaRPr sz="900" dirty="0">
                        <a:solidFill>
                          <a:srgbClr val="434343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34343"/>
                          </a:solidFill>
                          <a:effectLst/>
                          <a:uLnTx/>
                          <a:uFillTx/>
                          <a:latin typeface="Meiryo"/>
                          <a:ea typeface="Meiryo"/>
                          <a:cs typeface="Meiryo"/>
                          <a:sym typeface="Meiryo"/>
                        </a:rPr>
                        <a:t>○○○○○○</a:t>
                      </a: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13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900" dirty="0">
                          <a:solidFill>
                            <a:srgbClr val="434343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2</a:t>
                      </a:r>
                      <a:endParaRPr sz="900" dirty="0">
                        <a:solidFill>
                          <a:srgbClr val="434343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34343"/>
                          </a:solidFill>
                          <a:effectLst/>
                          <a:uLnTx/>
                          <a:uFillTx/>
                          <a:latin typeface="Meiryo"/>
                          <a:ea typeface="Meiryo"/>
                          <a:cs typeface="Meiryo"/>
                          <a:sym typeface="Meiryo"/>
                        </a:rPr>
                        <a:t>○○○○○○</a:t>
                      </a: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13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900">
                          <a:solidFill>
                            <a:srgbClr val="434343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3</a:t>
                      </a:r>
                      <a:endParaRPr sz="900">
                        <a:solidFill>
                          <a:srgbClr val="434343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34343"/>
                          </a:solidFill>
                          <a:effectLst/>
                          <a:uLnTx/>
                          <a:uFillTx/>
                          <a:latin typeface="Meiryo"/>
                          <a:ea typeface="Meiryo"/>
                          <a:cs typeface="Meiryo"/>
                          <a:sym typeface="Meiryo"/>
                        </a:rPr>
                        <a:t>○○○○○○</a:t>
                      </a: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130">
                <a:tc rowSpan="8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 dirty="0">
                          <a:solidFill>
                            <a:srgbClr val="434343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○○○○○○</a:t>
                      </a:r>
                      <a:endParaRPr sz="1000" dirty="0">
                        <a:solidFill>
                          <a:srgbClr val="434343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900">
                          <a:solidFill>
                            <a:srgbClr val="434343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4</a:t>
                      </a:r>
                      <a:endParaRPr sz="900">
                        <a:solidFill>
                          <a:srgbClr val="434343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34343"/>
                          </a:solidFill>
                          <a:effectLst/>
                          <a:uLnTx/>
                          <a:uFillTx/>
                          <a:latin typeface="Meiryo"/>
                          <a:ea typeface="Meiryo"/>
                          <a:cs typeface="Meiryo"/>
                          <a:sym typeface="Meiryo"/>
                        </a:rPr>
                        <a:t>○○○○○○</a:t>
                      </a: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13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900">
                          <a:solidFill>
                            <a:srgbClr val="434343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6</a:t>
                      </a:r>
                      <a:endParaRPr sz="900">
                        <a:solidFill>
                          <a:srgbClr val="434343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34343"/>
                          </a:solidFill>
                          <a:effectLst/>
                          <a:uLnTx/>
                          <a:uFillTx/>
                          <a:latin typeface="Meiryo"/>
                          <a:ea typeface="Meiryo"/>
                          <a:cs typeface="Meiryo"/>
                          <a:sym typeface="Meiryo"/>
                        </a:rPr>
                        <a:t>○○○○○○</a:t>
                      </a:r>
                      <a:endParaRPr kumimoji="1" lang="ja-JP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34343"/>
                        </a:solidFill>
                        <a:effectLst/>
                        <a:uLnTx/>
                        <a:uFillTx/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413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900">
                          <a:solidFill>
                            <a:srgbClr val="434343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5</a:t>
                      </a:r>
                      <a:endParaRPr sz="900">
                        <a:solidFill>
                          <a:srgbClr val="434343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34343"/>
                          </a:solidFill>
                          <a:effectLst/>
                          <a:uLnTx/>
                          <a:uFillTx/>
                          <a:latin typeface="Meiryo"/>
                          <a:ea typeface="Meiryo"/>
                          <a:cs typeface="Meiryo"/>
                          <a:sym typeface="Meiryo"/>
                        </a:rPr>
                        <a:t>○○○○○○</a:t>
                      </a: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413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900">
                          <a:solidFill>
                            <a:srgbClr val="434343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7</a:t>
                      </a:r>
                      <a:endParaRPr sz="900">
                        <a:solidFill>
                          <a:srgbClr val="434343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34343"/>
                          </a:solidFill>
                          <a:effectLst/>
                          <a:uLnTx/>
                          <a:uFillTx/>
                          <a:latin typeface="Meiryo"/>
                          <a:ea typeface="Meiryo"/>
                          <a:cs typeface="Meiryo"/>
                          <a:sym typeface="Meiryo"/>
                        </a:rPr>
                        <a:t>○○○○○○</a:t>
                      </a: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413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900">
                          <a:solidFill>
                            <a:srgbClr val="434343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8</a:t>
                      </a:r>
                      <a:endParaRPr sz="900">
                        <a:solidFill>
                          <a:srgbClr val="434343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34343"/>
                          </a:solidFill>
                          <a:effectLst/>
                          <a:uLnTx/>
                          <a:uFillTx/>
                          <a:latin typeface="Meiryo"/>
                          <a:ea typeface="Meiryo"/>
                          <a:cs typeface="Meiryo"/>
                          <a:sym typeface="Meiryo"/>
                        </a:rPr>
                        <a:t>○○○○○○</a:t>
                      </a: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413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900">
                          <a:solidFill>
                            <a:srgbClr val="434343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9</a:t>
                      </a:r>
                      <a:endParaRPr sz="900">
                        <a:solidFill>
                          <a:srgbClr val="434343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34343"/>
                          </a:solidFill>
                          <a:effectLst/>
                          <a:uLnTx/>
                          <a:uFillTx/>
                          <a:latin typeface="Meiryo"/>
                          <a:ea typeface="Meiryo"/>
                          <a:cs typeface="Meiryo"/>
                          <a:sym typeface="Meiryo"/>
                        </a:rPr>
                        <a:t>○○○○○○</a:t>
                      </a: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413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900">
                          <a:solidFill>
                            <a:srgbClr val="434343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10</a:t>
                      </a:r>
                      <a:endParaRPr sz="900">
                        <a:solidFill>
                          <a:srgbClr val="434343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34343"/>
                          </a:solidFill>
                          <a:effectLst/>
                          <a:uLnTx/>
                          <a:uFillTx/>
                          <a:latin typeface="Meiryo"/>
                          <a:ea typeface="Meiryo"/>
                          <a:cs typeface="Meiryo"/>
                          <a:sym typeface="Meiryo"/>
                        </a:rPr>
                        <a:t>○○○○○○</a:t>
                      </a: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413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900">
                          <a:solidFill>
                            <a:srgbClr val="434343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11</a:t>
                      </a:r>
                      <a:endParaRPr sz="900">
                        <a:solidFill>
                          <a:srgbClr val="434343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34343"/>
                          </a:solidFill>
                          <a:effectLst/>
                          <a:uLnTx/>
                          <a:uFillTx/>
                          <a:latin typeface="Meiryo"/>
                          <a:ea typeface="Meiryo"/>
                          <a:cs typeface="Meiryo"/>
                          <a:sym typeface="Meiryo"/>
                        </a:rPr>
                        <a:t>○○○○○○</a:t>
                      </a: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7093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 dirty="0">
                          <a:solidFill>
                            <a:srgbClr val="434343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○○○○○○</a:t>
                      </a:r>
                      <a:endParaRPr sz="1000" dirty="0">
                        <a:solidFill>
                          <a:srgbClr val="434343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900">
                          <a:solidFill>
                            <a:srgbClr val="434343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12</a:t>
                      </a:r>
                      <a:endParaRPr sz="900">
                        <a:solidFill>
                          <a:srgbClr val="434343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34343"/>
                          </a:solidFill>
                          <a:effectLst/>
                          <a:uLnTx/>
                          <a:uFillTx/>
                          <a:latin typeface="Meiryo"/>
                          <a:ea typeface="Meiryo"/>
                          <a:cs typeface="Meiryo"/>
                          <a:sym typeface="Meiryo"/>
                        </a:rPr>
                        <a:t>○○○○○○</a:t>
                      </a:r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28575" marR="28575" marT="19050" marB="19050" anchor="ctr">
                    <a:lnL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446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" name="表 1027">
            <a:extLst>
              <a:ext uri="{FF2B5EF4-FFF2-40B4-BE49-F238E27FC236}">
                <a16:creationId xmlns:a16="http://schemas.microsoft.com/office/drawing/2014/main" id="{B91A4B37-824A-0260-CC59-7C8768D3CC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092632"/>
              </p:ext>
            </p:extLst>
          </p:nvPr>
        </p:nvGraphicFramePr>
        <p:xfrm>
          <a:off x="390525" y="1016000"/>
          <a:ext cx="8418195" cy="5308590"/>
        </p:xfrm>
        <a:graphic>
          <a:graphicData uri="http://schemas.openxmlformats.org/drawingml/2006/table">
            <a:tbl>
              <a:tblPr/>
              <a:tblGrid>
                <a:gridCol w="939530">
                  <a:extLst>
                    <a:ext uri="{9D8B030D-6E8A-4147-A177-3AD203B41FA5}">
                      <a16:colId xmlns:a16="http://schemas.microsoft.com/office/drawing/2014/main" val="1869804833"/>
                    </a:ext>
                  </a:extLst>
                </a:gridCol>
                <a:gridCol w="939530">
                  <a:extLst>
                    <a:ext uri="{9D8B030D-6E8A-4147-A177-3AD203B41FA5}">
                      <a16:colId xmlns:a16="http://schemas.microsoft.com/office/drawing/2014/main" val="2464673871"/>
                    </a:ext>
                  </a:extLst>
                </a:gridCol>
                <a:gridCol w="3758123">
                  <a:extLst>
                    <a:ext uri="{9D8B030D-6E8A-4147-A177-3AD203B41FA5}">
                      <a16:colId xmlns:a16="http://schemas.microsoft.com/office/drawing/2014/main" val="3125006599"/>
                    </a:ext>
                  </a:extLst>
                </a:gridCol>
                <a:gridCol w="770415">
                  <a:extLst>
                    <a:ext uri="{9D8B030D-6E8A-4147-A177-3AD203B41FA5}">
                      <a16:colId xmlns:a16="http://schemas.microsoft.com/office/drawing/2014/main" val="3076751217"/>
                    </a:ext>
                  </a:extLst>
                </a:gridCol>
                <a:gridCol w="620091">
                  <a:extLst>
                    <a:ext uri="{9D8B030D-6E8A-4147-A177-3AD203B41FA5}">
                      <a16:colId xmlns:a16="http://schemas.microsoft.com/office/drawing/2014/main" val="1213936143"/>
                    </a:ext>
                  </a:extLst>
                </a:gridCol>
                <a:gridCol w="479161">
                  <a:extLst>
                    <a:ext uri="{9D8B030D-6E8A-4147-A177-3AD203B41FA5}">
                      <a16:colId xmlns:a16="http://schemas.microsoft.com/office/drawing/2014/main" val="2248592204"/>
                    </a:ext>
                  </a:extLst>
                </a:gridCol>
                <a:gridCol w="911345">
                  <a:extLst>
                    <a:ext uri="{9D8B030D-6E8A-4147-A177-3AD203B41FA5}">
                      <a16:colId xmlns:a16="http://schemas.microsoft.com/office/drawing/2014/main" val="114576935"/>
                    </a:ext>
                  </a:extLst>
                </a:gridCol>
              </a:tblGrid>
              <a:tr h="37918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摘要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単価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数量内訳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金額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543044"/>
                  </a:ext>
                </a:extLst>
              </a:tr>
              <a:tr h="379185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○○○○○○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lang="ja-JP" altLang="en-US" sz="9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lang="ja-JP" altLang="en-US" sz="9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lang="en-US" altLang="ja-JP" sz="900" b="1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r>
                        <a:rPr lang="en-US" altLang="ja-JP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式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5044537"/>
                  </a:ext>
                </a:extLst>
              </a:tr>
              <a:tr h="3791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lang="en-US" altLang="ja-JP" sz="9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lang="zh-TW" altLang="en-US" sz="9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1" lang="en-US" altLang="ja-JP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lang="en-US" altLang="ja-JP" sz="900" b="1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r>
                        <a:rPr lang="en-US" altLang="ja-JP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式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2130177"/>
                  </a:ext>
                </a:extLst>
              </a:tr>
              <a:tr h="3791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lang="en-US" altLang="ja-JP" sz="9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lang="ja-JP" altLang="en-US" sz="9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lang="en-US" altLang="ja-JP" sz="900" b="1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r>
                        <a:rPr lang="en-US" altLang="ja-JP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式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796788"/>
                  </a:ext>
                </a:extLst>
              </a:tr>
              <a:tr h="3791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小計　①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200577"/>
                  </a:ext>
                </a:extLst>
              </a:tr>
              <a:tr h="379185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lang="ja-JP" altLang="en-US" sz="900" b="1" dirty="0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kumimoji="1" lang="ja-JP" alt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kumimoji="1" lang="ja-JP" alt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1" lang="en-US" altLang="ja-JP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lang="en-US" altLang="ja-JP" sz="900" b="1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r>
                        <a:rPr lang="en-US" altLang="ja-JP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式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178870"/>
                  </a:ext>
                </a:extLst>
              </a:tr>
              <a:tr h="3791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kumimoji="1" lang="ja-JP" alt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lang="en-US" altLang="ja-JP" sz="900" b="1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r>
                        <a:rPr lang="en-US" altLang="ja-JP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式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4925885"/>
                  </a:ext>
                </a:extLst>
              </a:tr>
              <a:tr h="3791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小計　②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145723"/>
                  </a:ext>
                </a:extLst>
              </a:tr>
              <a:tr h="379185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lang="ja-JP" altLang="en-US" sz="900" b="1" dirty="0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kumimoji="1" lang="ja-JP" alt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kumimoji="1" lang="ja-JP" alt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r>
                        <a:rPr lang="en-US" altLang="ja-JP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671979"/>
                  </a:ext>
                </a:extLst>
              </a:tr>
              <a:tr h="3791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  <a:endParaRPr kumimoji="1" lang="ja-JP" alt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○○○○○○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r>
                        <a:rPr lang="en-US" altLang="ja-JP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1528004"/>
                  </a:ext>
                </a:extLst>
              </a:tr>
              <a:tr h="3791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小計　③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041791"/>
                  </a:ext>
                </a:extLst>
              </a:tr>
              <a:tr h="37918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小計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　</a:t>
                      </a:r>
                      <a:r>
                        <a:rPr lang="en-US" altLang="ja-JP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</a:t>
                      </a:r>
                      <a:r>
                        <a:rPr lang="ja-JP" altLang="en-US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②　</a:t>
                      </a:r>
                      <a:r>
                        <a:rPr lang="en-US" altLang="ja-JP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</a:t>
                      </a:r>
                      <a:r>
                        <a:rPr lang="ja-JP" altLang="en-US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③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192870"/>
                  </a:ext>
                </a:extLst>
              </a:tr>
              <a:tr h="37918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消費税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※10%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376168"/>
                  </a:ext>
                </a:extLst>
              </a:tr>
              <a:tr h="37918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総合計</a:t>
                      </a: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tc gridSpan="5">
                  <a:txBody>
                    <a:bodyPr/>
                    <a:lstStyle/>
                    <a:p>
                      <a:pPr rtl="0" fontAlgn="ctr"/>
                      <a:endParaRPr lang="ja-JP" altLang="en-US" sz="9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¥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○○○○○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21431" marR="21431" marT="14288" marB="1428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37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172162"/>
                  </a:ext>
                </a:extLst>
              </a:tr>
            </a:tbl>
          </a:graphicData>
        </a:graphic>
      </p:graphicFrame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CA30BC59-7A3C-5983-9643-F0A13FEBB14D}"/>
              </a:ext>
            </a:extLst>
          </p:cNvPr>
          <p:cNvCxnSpPr>
            <a:cxnSpLocks/>
          </p:cNvCxnSpPr>
          <p:nvPr/>
        </p:nvCxnSpPr>
        <p:spPr>
          <a:xfrm>
            <a:off x="390525" y="666750"/>
            <a:ext cx="8362950" cy="0"/>
          </a:xfrm>
          <a:prstGeom prst="line">
            <a:avLst/>
          </a:prstGeom>
          <a:ln>
            <a:solidFill>
              <a:srgbClr val="0737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E7B1E77-616C-A3BA-7864-7BC3AF21FC32}"/>
              </a:ext>
            </a:extLst>
          </p:cNvPr>
          <p:cNvSpPr txBox="1"/>
          <p:nvPr/>
        </p:nvSpPr>
        <p:spPr>
          <a:xfrm>
            <a:off x="390525" y="171617"/>
            <a:ext cx="8185150" cy="44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見積もり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345A611-38B3-95CE-0296-479F0C80AF7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6135" y="196947"/>
            <a:ext cx="399079" cy="399079"/>
          </a:xfrm>
          <a:prstGeom prst="rect">
            <a:avLst/>
          </a:prstGeom>
        </p:spPr>
      </p:pic>
      <p:sp>
        <p:nvSpPr>
          <p:cNvPr id="10" name="フッター プレースホルダー 5">
            <a:extLst>
              <a:ext uri="{FF2B5EF4-FFF2-40B4-BE49-F238E27FC236}">
                <a16:creationId xmlns:a16="http://schemas.microsoft.com/office/drawing/2014/main" id="{31A52BA5-267D-6ACF-298D-03E56545B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sz="800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sz="800" dirty="0"/>
          </a:p>
        </p:txBody>
      </p:sp>
      <p:sp>
        <p:nvSpPr>
          <p:cNvPr id="11" name="スライド番号プレースホルダー 6">
            <a:extLst>
              <a:ext uri="{FF2B5EF4-FFF2-40B4-BE49-F238E27FC236}">
                <a16:creationId xmlns:a16="http://schemas.microsoft.com/office/drawing/2014/main" id="{4CBA8D7D-6E40-9AD1-0FB5-595FCC2CC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r>
              <a:rPr kumimoji="1" lang="en-US" altLang="ja-JP" dirty="0"/>
              <a:t>8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1293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13383</TotalTime>
  <Words>2067</Words>
  <Application>Microsoft Office PowerPoint</Application>
  <PresentationFormat>画面に合わせる (4:3)</PresentationFormat>
  <Paragraphs>330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9" baseType="lpstr">
      <vt:lpstr>Meiryo UI</vt:lpstr>
      <vt:lpstr>Meiryo</vt:lpstr>
      <vt:lpstr>游ゴシック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商品・サービス開発の企画書</dc:title>
  <dc:creator>キカクワークス</dc:creator>
  <cp:lastModifiedBy>高階 志文</cp:lastModifiedBy>
  <cp:revision>16</cp:revision>
  <dcterms:created xsi:type="dcterms:W3CDTF">2023-04-19T11:06:01Z</dcterms:created>
  <dcterms:modified xsi:type="dcterms:W3CDTF">2023-05-22T13:44:27Z</dcterms:modified>
</cp:coreProperties>
</file>