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5" r:id="rId2"/>
    <p:sldId id="316" r:id="rId3"/>
    <p:sldId id="317" r:id="rId4"/>
    <p:sldId id="321" r:id="rId5"/>
    <p:sldId id="318" r:id="rId6"/>
    <p:sldId id="322" r:id="rId7"/>
    <p:sldId id="336" r:id="rId8"/>
    <p:sldId id="319" r:id="rId9"/>
    <p:sldId id="323" r:id="rId10"/>
    <p:sldId id="324" r:id="rId11"/>
    <p:sldId id="325" r:id="rId12"/>
    <p:sldId id="337" r:id="rId13"/>
    <p:sldId id="320" r:id="rId14"/>
    <p:sldId id="327" r:id="rId15"/>
    <p:sldId id="328" r:id="rId16"/>
    <p:sldId id="329" r:id="rId17"/>
    <p:sldId id="338" r:id="rId18"/>
    <p:sldId id="330" r:id="rId19"/>
    <p:sldId id="331" r:id="rId20"/>
    <p:sldId id="332" r:id="rId21"/>
    <p:sldId id="333" r:id="rId22"/>
    <p:sldId id="339" r:id="rId23"/>
    <p:sldId id="326" r:id="rId24"/>
    <p:sldId id="334" r:id="rId25"/>
    <p:sldId id="340" r:id="rId26"/>
    <p:sldId id="341" r:id="rId2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3763"/>
    <a:srgbClr val="0C60AC"/>
    <a:srgbClr val="EA9999"/>
    <a:srgbClr val="1989EF"/>
    <a:srgbClr val="218DEF"/>
    <a:srgbClr val="68B1F4"/>
    <a:srgbClr val="9FC5E8"/>
    <a:srgbClr val="FF5050"/>
    <a:srgbClr val="F4D002"/>
    <a:srgbClr val="FE9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33" autoAdjust="0"/>
    <p:restoredTop sz="94660"/>
  </p:normalViewPr>
  <p:slideViewPr>
    <p:cSldViewPr snapToGrid="0">
      <p:cViewPr>
        <p:scale>
          <a:sx n="66" d="100"/>
          <a:sy n="66" d="100"/>
        </p:scale>
        <p:origin x="1296" y="11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rgbClr val="073763"/>
              </a:solidFill>
              <a:ln w="19050">
                <a:solidFill>
                  <a:schemeClr val="lt1"/>
                </a:solidFill>
              </a:ln>
              <a:effectLst/>
            </c:spPr>
            <c:extLst>
              <c:ext xmlns:c16="http://schemas.microsoft.com/office/drawing/2014/chart" uri="{C3380CC4-5D6E-409C-BE32-E72D297353CC}">
                <c16:uniqueId val="{00000001-CDD8-49A2-BF12-6C10604E8CE7}"/>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2-CDD8-49A2-BF12-6C10604E8CE7}"/>
              </c:ext>
            </c:extLst>
          </c:dPt>
          <c:dPt>
            <c:idx val="2"/>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3-CDD8-49A2-BF12-6C10604E8CE7}"/>
              </c:ext>
            </c:extLst>
          </c:dPt>
          <c:dPt>
            <c:idx val="3"/>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4-CDD8-49A2-BF12-6C10604E8CE7}"/>
              </c:ext>
            </c:extLst>
          </c:dPt>
          <c:dPt>
            <c:idx val="4"/>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5-CDD8-49A2-BF12-6C10604E8CE7}"/>
              </c:ext>
            </c:extLst>
          </c:dPt>
          <c:dPt>
            <c:idx val="5"/>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6-CDD8-49A2-BF12-6C10604E8CE7}"/>
              </c:ext>
            </c:extLst>
          </c:dPt>
          <c:dLbls>
            <c:dLbl>
              <c:idx val="0"/>
              <c:layout>
                <c:manualLayout>
                  <c:x val="-0.10301018083407358"/>
                  <c:y val="0.14983638542326397"/>
                </c:manualLayout>
              </c:layout>
              <c:tx>
                <c:rich>
                  <a:bodyPr/>
                  <a:lstStyle/>
                  <a:p>
                    <a:fld id="{2126D215-ABC3-4838-AC6A-DCCAA4E9CBA0}" type="VALUE">
                      <a:rPr lang="en-US" altLang="ja-JP" sz="6000">
                        <a:solidFill>
                          <a:schemeClr val="bg1"/>
                        </a:solidFill>
                        <a:latin typeface="Impact" panose="020B0806030902050204" pitchFamily="34" charset="0"/>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33644197031970824"/>
                      <c:h val="0.43208641485519778"/>
                    </c:manualLayout>
                  </c15:layout>
                  <c15:dlblFieldTable/>
                  <c15:showDataLabelsRange val="0"/>
                </c:ext>
                <c:ext xmlns:c16="http://schemas.microsoft.com/office/drawing/2014/chart" uri="{C3380CC4-5D6E-409C-BE32-E72D297353CC}">
                  <c16:uniqueId val="{00000001-CDD8-49A2-BF12-6C10604E8CE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extLst>
          </c:dLbls>
          <c:cat>
            <c:numRef>
              <c:f>Sheet1!$A$2:$A$7</c:f>
              <c:numCache>
                <c:formatCode>General</c:formatCode>
                <c:ptCount val="6"/>
                <c:pt idx="0">
                  <c:v>4</c:v>
                </c:pt>
                <c:pt idx="1">
                  <c:v>3</c:v>
                </c:pt>
                <c:pt idx="2">
                  <c:v>2</c:v>
                </c:pt>
                <c:pt idx="3">
                  <c:v>5</c:v>
                </c:pt>
                <c:pt idx="4">
                  <c:v>6</c:v>
                </c:pt>
                <c:pt idx="5">
                  <c:v>1</c:v>
                </c:pt>
              </c:numCache>
            </c:numRef>
          </c:cat>
          <c:val>
            <c:numRef>
              <c:f>Sheet1!$B$2:$B$7</c:f>
              <c:numCache>
                <c:formatCode>0%</c:formatCode>
                <c:ptCount val="6"/>
                <c:pt idx="0">
                  <c:v>0.4</c:v>
                </c:pt>
                <c:pt idx="1">
                  <c:v>0.1</c:v>
                </c:pt>
                <c:pt idx="2">
                  <c:v>0.15</c:v>
                </c:pt>
                <c:pt idx="3">
                  <c:v>0.05</c:v>
                </c:pt>
                <c:pt idx="4">
                  <c:v>0.15</c:v>
                </c:pt>
                <c:pt idx="5">
                  <c:v>0.15</c:v>
                </c:pt>
              </c:numCache>
            </c:numRef>
          </c:val>
          <c:extLst>
            <c:ext xmlns:c16="http://schemas.microsoft.com/office/drawing/2014/chart" uri="{C3380CC4-5D6E-409C-BE32-E72D297353CC}">
              <c16:uniqueId val="{00000000-CDD8-49A2-BF12-6C10604E8CE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tx1">
                <a:lumMod val="50000"/>
                <a:lumOff val="50000"/>
              </a:schemeClr>
            </a:solidFill>
            <a:ln>
              <a:noFill/>
            </a:ln>
            <a:effectLst/>
          </c:spPr>
          <c:invertIfNegative val="0"/>
          <c:cat>
            <c:strRef>
              <c:f>Sheet1!$A$2:$A$4</c:f>
              <c:strCache>
                <c:ptCount val="3"/>
                <c:pt idx="0">
                  <c:v>カテゴリ 1</c:v>
                </c:pt>
                <c:pt idx="1">
                  <c:v>カテゴリ 2</c:v>
                </c:pt>
                <c:pt idx="2">
                  <c:v>カテゴリ 3</c:v>
                </c:pt>
              </c:strCache>
            </c:strRef>
          </c:cat>
          <c:val>
            <c:numRef>
              <c:f>Sheet1!$B$2:$B$4</c:f>
              <c:numCache>
                <c:formatCode>General</c:formatCode>
                <c:ptCount val="3"/>
                <c:pt idx="0">
                  <c:v>4.3</c:v>
                </c:pt>
                <c:pt idx="1">
                  <c:v>2.5</c:v>
                </c:pt>
                <c:pt idx="2">
                  <c:v>6</c:v>
                </c:pt>
              </c:numCache>
            </c:numRef>
          </c:val>
          <c:extLst>
            <c:ext xmlns:c16="http://schemas.microsoft.com/office/drawing/2014/chart" uri="{C3380CC4-5D6E-409C-BE32-E72D297353CC}">
              <c16:uniqueId val="{00000000-9372-4F7C-96DD-F0541BB82748}"/>
            </c:ext>
          </c:extLst>
        </c:ser>
        <c:ser>
          <c:idx val="1"/>
          <c:order val="1"/>
          <c:tx>
            <c:strRef>
              <c:f>Sheet1!$C$1</c:f>
              <c:strCache>
                <c:ptCount val="1"/>
                <c:pt idx="0">
                  <c:v>系列 2</c:v>
                </c:pt>
              </c:strCache>
            </c:strRef>
          </c:tx>
          <c:spPr>
            <a:solidFill>
              <a:srgbClr val="0C60AC"/>
            </a:solidFill>
            <a:ln>
              <a:noFill/>
            </a:ln>
            <a:effectLst/>
          </c:spPr>
          <c:invertIfNegative val="0"/>
          <c:cat>
            <c:strRef>
              <c:f>Sheet1!$A$2:$A$4</c:f>
              <c:strCache>
                <c:ptCount val="3"/>
                <c:pt idx="0">
                  <c:v>カテゴリ 1</c:v>
                </c:pt>
                <c:pt idx="1">
                  <c:v>カテゴリ 2</c:v>
                </c:pt>
                <c:pt idx="2">
                  <c:v>カテゴリ 3</c:v>
                </c:pt>
              </c:strCache>
            </c:strRef>
          </c:cat>
          <c:val>
            <c:numRef>
              <c:f>Sheet1!$C$2:$C$4</c:f>
              <c:numCache>
                <c:formatCode>General</c:formatCode>
                <c:ptCount val="3"/>
                <c:pt idx="0">
                  <c:v>2.4</c:v>
                </c:pt>
                <c:pt idx="1">
                  <c:v>4.4000000000000004</c:v>
                </c:pt>
                <c:pt idx="2">
                  <c:v>8</c:v>
                </c:pt>
              </c:numCache>
            </c:numRef>
          </c:val>
          <c:extLst>
            <c:ext xmlns:c16="http://schemas.microsoft.com/office/drawing/2014/chart" uri="{C3380CC4-5D6E-409C-BE32-E72D297353CC}">
              <c16:uniqueId val="{00000001-9372-4F7C-96DD-F0541BB82748}"/>
            </c:ext>
          </c:extLst>
        </c:ser>
        <c:ser>
          <c:idx val="2"/>
          <c:order val="2"/>
          <c:tx>
            <c:strRef>
              <c:f>Sheet1!$D$1</c:f>
              <c:strCache>
                <c:ptCount val="1"/>
                <c:pt idx="0">
                  <c:v>系列 3</c:v>
                </c:pt>
              </c:strCache>
            </c:strRef>
          </c:tx>
          <c:spPr>
            <a:solidFill>
              <a:schemeClr val="accent3"/>
            </a:solidFill>
            <a:ln>
              <a:noFill/>
            </a:ln>
            <a:effectLst/>
          </c:spPr>
          <c:invertIfNegative val="0"/>
          <c:cat>
            <c:strRef>
              <c:f>Sheet1!$A$2:$A$4</c:f>
              <c:strCache>
                <c:ptCount val="3"/>
                <c:pt idx="0">
                  <c:v>カテゴリ 1</c:v>
                </c:pt>
                <c:pt idx="1">
                  <c:v>カテゴリ 2</c:v>
                </c:pt>
                <c:pt idx="2">
                  <c:v>カテゴリ 3</c:v>
                </c:pt>
              </c:strCache>
            </c:strRef>
          </c:cat>
          <c:val>
            <c:numRef>
              <c:f>Sheet1!$D$2:$D$4</c:f>
              <c:numCache>
                <c:formatCode>General</c:formatCode>
                <c:ptCount val="3"/>
                <c:pt idx="0">
                  <c:v>2</c:v>
                </c:pt>
                <c:pt idx="1">
                  <c:v>5</c:v>
                </c:pt>
                <c:pt idx="2">
                  <c:v>4</c:v>
                </c:pt>
              </c:numCache>
            </c:numRef>
          </c:val>
          <c:extLst>
            <c:ext xmlns:c16="http://schemas.microsoft.com/office/drawing/2014/chart" uri="{C3380CC4-5D6E-409C-BE32-E72D297353CC}">
              <c16:uniqueId val="{00000002-9372-4F7C-96DD-F0541BB82748}"/>
            </c:ext>
          </c:extLst>
        </c:ser>
        <c:dLbls>
          <c:showLegendKey val="0"/>
          <c:showVal val="0"/>
          <c:showCatName val="0"/>
          <c:showSerName val="0"/>
          <c:showPercent val="0"/>
          <c:showBubbleSize val="0"/>
        </c:dLbls>
        <c:gapWidth val="219"/>
        <c:overlap val="-27"/>
        <c:axId val="1713294000"/>
        <c:axId val="1713297360"/>
      </c:barChart>
      <c:catAx>
        <c:axId val="1713294000"/>
        <c:scaling>
          <c:orientation val="minMax"/>
        </c:scaling>
        <c:delete val="1"/>
        <c:axPos val="b"/>
        <c:numFmt formatCode="General" sourceLinked="1"/>
        <c:majorTickMark val="none"/>
        <c:minorTickMark val="none"/>
        <c:tickLblPos val="nextTo"/>
        <c:crossAx val="1713297360"/>
        <c:crosses val="autoZero"/>
        <c:auto val="1"/>
        <c:lblAlgn val="ctr"/>
        <c:lblOffset val="100"/>
        <c:noMultiLvlLbl val="0"/>
      </c:catAx>
      <c:valAx>
        <c:axId val="171329736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713294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票</c:v>
                </c:pt>
              </c:strCache>
            </c:strRef>
          </c:tx>
          <c:dPt>
            <c:idx val="0"/>
            <c:bubble3D val="0"/>
            <c:spPr>
              <a:solidFill>
                <a:srgbClr val="0C60AC"/>
              </a:solidFill>
              <a:ln w="19050">
                <a:solidFill>
                  <a:schemeClr val="lt1"/>
                </a:solidFill>
              </a:ln>
              <a:effectLst/>
            </c:spPr>
            <c:extLst>
              <c:ext xmlns:c16="http://schemas.microsoft.com/office/drawing/2014/chart" uri="{C3380CC4-5D6E-409C-BE32-E72D297353CC}">
                <c16:uniqueId val="{00000001-63E6-4442-8510-01AA8328720B}"/>
              </c:ext>
            </c:extLst>
          </c:dPt>
          <c:dPt>
            <c:idx val="1"/>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2-63E6-4442-8510-01AA8328720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337-4F3C-833E-9A6AB3345DC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337-4F3C-833E-9A6AB3345DC9}"/>
              </c:ext>
            </c:extLst>
          </c:dPt>
          <c:dLbls>
            <c:dLbl>
              <c:idx val="0"/>
              <c:layout>
                <c:manualLayout>
                  <c:x val="-0.23411952313986228"/>
                  <c:y val="-0.24312927072375046"/>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5288786050638129"/>
                      <c:h val="0.34769860762318033"/>
                    </c:manualLayout>
                  </c15:layout>
                </c:ext>
                <c:ext xmlns:c16="http://schemas.microsoft.com/office/drawing/2014/chart" uri="{C3380CC4-5D6E-409C-BE32-E72D297353CC}">
                  <c16:uniqueId val="{00000001-63E6-4442-8510-01AA8328720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はい</c:v>
                </c:pt>
                <c:pt idx="1">
                  <c:v>いいえ</c:v>
                </c:pt>
              </c:strCache>
            </c:strRef>
          </c:cat>
          <c:val>
            <c:numRef>
              <c:f>Sheet1!$B$2:$B$5</c:f>
              <c:numCache>
                <c:formatCode>0%</c:formatCode>
                <c:ptCount val="4"/>
                <c:pt idx="0">
                  <c:v>0.71199999999999997</c:v>
                </c:pt>
                <c:pt idx="1">
                  <c:v>0.28699999999999998</c:v>
                </c:pt>
              </c:numCache>
            </c:numRef>
          </c:val>
          <c:extLst>
            <c:ext xmlns:c16="http://schemas.microsoft.com/office/drawing/2014/chart" uri="{C3380CC4-5D6E-409C-BE32-E72D297353CC}">
              <c16:uniqueId val="{00000000-63E6-4442-8510-01AA8328720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票</c:v>
                </c:pt>
              </c:strCache>
            </c:strRef>
          </c:tx>
          <c:dPt>
            <c:idx val="0"/>
            <c:bubble3D val="0"/>
            <c:spPr>
              <a:solidFill>
                <a:srgbClr val="0C60AC"/>
              </a:solidFill>
              <a:ln w="19050">
                <a:solidFill>
                  <a:schemeClr val="lt1"/>
                </a:solidFill>
              </a:ln>
              <a:effectLst/>
            </c:spPr>
            <c:extLst>
              <c:ext xmlns:c16="http://schemas.microsoft.com/office/drawing/2014/chart" uri="{C3380CC4-5D6E-409C-BE32-E72D297353CC}">
                <c16:uniqueId val="{00000001-63E6-4442-8510-01AA8328720B}"/>
              </c:ext>
            </c:extLst>
          </c:dPt>
          <c:dPt>
            <c:idx val="1"/>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2-63E6-4442-8510-01AA8328720B}"/>
              </c:ext>
            </c:extLst>
          </c:dPt>
          <c:dLbls>
            <c:dLbl>
              <c:idx val="0"/>
              <c:layout>
                <c:manualLayout>
                  <c:x val="-0.22703072598180002"/>
                  <c:y val="-0.11553345141249158"/>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34872651149576539"/>
                      <c:h val="0.15417828166777112"/>
                    </c:manualLayout>
                  </c15:layout>
                </c:ext>
                <c:ext xmlns:c16="http://schemas.microsoft.com/office/drawing/2014/chart" uri="{C3380CC4-5D6E-409C-BE32-E72D297353CC}">
                  <c16:uniqueId val="{00000001-63E6-4442-8510-01AA8328720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はい</c:v>
                </c:pt>
                <c:pt idx="1">
                  <c:v>いいえ</c:v>
                </c:pt>
              </c:strCache>
            </c:strRef>
          </c:cat>
          <c:val>
            <c:numRef>
              <c:f>Sheet1!$B$2:$B$3</c:f>
              <c:numCache>
                <c:formatCode>0%</c:formatCode>
                <c:ptCount val="2"/>
                <c:pt idx="0">
                  <c:v>0.63</c:v>
                </c:pt>
                <c:pt idx="1">
                  <c:v>0.37</c:v>
                </c:pt>
              </c:numCache>
            </c:numRef>
          </c:val>
          <c:extLst>
            <c:ext xmlns:c16="http://schemas.microsoft.com/office/drawing/2014/chart" uri="{C3380CC4-5D6E-409C-BE32-E72D297353CC}">
              <c16:uniqueId val="{00000000-63E6-4442-8510-01AA8328720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5C2288-951A-EC5A-1469-EC17910E36F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6AFD6C6-D8E3-53F7-76B5-A48223B7B90A}"/>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96A38EE-8588-8228-F864-59E0B242A31C}"/>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5" name="フッター プレースホルダー 4">
            <a:extLst>
              <a:ext uri="{FF2B5EF4-FFF2-40B4-BE49-F238E27FC236}">
                <a16:creationId xmlns:a16="http://schemas.microsoft.com/office/drawing/2014/main" id="{021A835C-89BF-4826-A596-9B92EBDCA1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96A8B0-DFED-A4D4-79AE-48856950C4A5}"/>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12932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10451-D017-20BD-BDCD-CDBB76383C2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A442955-0925-1193-5595-0734CE67124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021A4A-9616-F1E0-F662-37C795D7E906}"/>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5" name="フッター プレースホルダー 4">
            <a:extLst>
              <a:ext uri="{FF2B5EF4-FFF2-40B4-BE49-F238E27FC236}">
                <a16:creationId xmlns:a16="http://schemas.microsoft.com/office/drawing/2014/main" id="{4E996961-D6C1-498C-A9CF-834B29C83D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5C653C-81AA-82EF-FDC6-2A63C78709EA}"/>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55614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45EDDC9-AB2C-8D50-87D8-C2F5AD5D8AC3}"/>
              </a:ext>
            </a:extLst>
          </p:cNvPr>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288DA9-1367-C85E-E9A5-E7D1DD93E950}"/>
              </a:ext>
            </a:extLst>
          </p:cNvPr>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56C1B7-B9A7-CA80-8991-88095F95C0CD}"/>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5" name="フッター プレースホルダー 4">
            <a:extLst>
              <a:ext uri="{FF2B5EF4-FFF2-40B4-BE49-F238E27FC236}">
                <a16:creationId xmlns:a16="http://schemas.microsoft.com/office/drawing/2014/main" id="{338C2933-BE4E-2317-A721-0AD5145069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806D85-09A0-5F0F-FD07-58DEFBFF0119}"/>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6463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78C8B-75CD-CF5B-AD42-0A443B24551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95B70F7-7357-0FB7-7F75-657098D7D33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9422662-5ECF-6F59-AA91-487D0113EE00}"/>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5" name="フッター プレースホルダー 4">
            <a:extLst>
              <a:ext uri="{FF2B5EF4-FFF2-40B4-BE49-F238E27FC236}">
                <a16:creationId xmlns:a16="http://schemas.microsoft.com/office/drawing/2014/main" id="{5BC81DCF-B078-EF49-8F7F-3C0233F377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A46C54-B3C0-12A7-C6D6-769A91D110DE}"/>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348071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C16459-A7CE-ACF0-37C4-40CF5E2F5555}"/>
              </a:ext>
            </a:extLst>
          </p:cNvPr>
          <p:cNvSpPr>
            <a:spLocks noGrp="1"/>
          </p:cNvSpPr>
          <p:nvPr>
            <p:ph type="title"/>
          </p:nvPr>
        </p:nvSpPr>
        <p:spPr>
          <a:xfrm>
            <a:off x="831851" y="1709740"/>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F705012-7D4D-5FA9-807B-492D7801FC29}"/>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B4883AC-F30A-FB17-491A-C6E990CFEBB2}"/>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5" name="フッター プレースホルダー 4">
            <a:extLst>
              <a:ext uri="{FF2B5EF4-FFF2-40B4-BE49-F238E27FC236}">
                <a16:creationId xmlns:a16="http://schemas.microsoft.com/office/drawing/2014/main" id="{DBFB8B1E-1335-C50B-069A-46C0685597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74F703-114B-4E25-67EB-D4430216E734}"/>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23431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077BFB-889D-FC42-B1E1-7D6AF425416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F5E0FC-7B65-2C75-F4BC-ED46BD94E66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F1DC8D5-56B7-E966-7F64-B34E665CC78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3342D45-491C-2124-5347-6AA59AD13F84}"/>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6" name="フッター プレースホルダー 5">
            <a:extLst>
              <a:ext uri="{FF2B5EF4-FFF2-40B4-BE49-F238E27FC236}">
                <a16:creationId xmlns:a16="http://schemas.microsoft.com/office/drawing/2014/main" id="{9D3E74C9-80A2-BA27-1553-6B21596FB7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F458A4-D0E0-1EB0-4681-3FD239859721}"/>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32371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7E9D59-FC09-BAB2-62FA-07A1C86AA0D1}"/>
              </a:ext>
            </a:extLst>
          </p:cNvPr>
          <p:cNvSpPr>
            <a:spLocks noGrp="1"/>
          </p:cNvSpPr>
          <p:nvPr>
            <p:ph type="title"/>
          </p:nvPr>
        </p:nvSpPr>
        <p:spPr>
          <a:xfrm>
            <a:off x="839788" y="365127"/>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7A1BEF-20CD-0777-1379-A0CA2EFCC6D9}"/>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C8BA731-E2FB-B37C-E5BE-ACEB77FAAE9C}"/>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802963-7716-CA9B-3E38-0C9586C60586}"/>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31BEB6B-B159-0400-4BDF-608822855894}"/>
              </a:ext>
            </a:extLst>
          </p:cNvPr>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EF6F6E9-713A-B8A1-33AA-E9494744B5B5}"/>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8" name="フッター プレースホルダー 7">
            <a:extLst>
              <a:ext uri="{FF2B5EF4-FFF2-40B4-BE49-F238E27FC236}">
                <a16:creationId xmlns:a16="http://schemas.microsoft.com/office/drawing/2014/main" id="{7189D879-4537-DE99-900B-074CC902D1A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E924E30-A688-7BE0-59A5-0D315A9798D2}"/>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475091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3712E5-AD4D-8B37-6E55-BB96A9DE110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702D7BF-56A8-B6C7-D3E4-2859C7F6E4EF}"/>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4" name="フッター プレースホルダー 3">
            <a:extLst>
              <a:ext uri="{FF2B5EF4-FFF2-40B4-BE49-F238E27FC236}">
                <a16:creationId xmlns:a16="http://schemas.microsoft.com/office/drawing/2014/main" id="{05736637-243F-3F70-DB70-FE36E5C42BE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DC63285-B012-3AAE-FE32-49782E7788D9}"/>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149739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2CAAFCB-6C71-B5A5-5634-CA3E62B43B5C}"/>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3" name="フッター プレースホルダー 2">
            <a:extLst>
              <a:ext uri="{FF2B5EF4-FFF2-40B4-BE49-F238E27FC236}">
                <a16:creationId xmlns:a16="http://schemas.microsoft.com/office/drawing/2014/main" id="{E217568A-D1CB-F550-2489-4BE9F7E7F41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7EEA68D-97AB-8CFF-E1E5-DBA920571CB2}"/>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582840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D5FE28-0463-9DEE-DF39-1E959944D23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174A0F-72CF-D667-2E48-77C01C105A91}"/>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C181FC-5D4A-FF67-B5E6-3E752308FE1D}"/>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721F445-20B2-B2B3-B512-40D64C0CB456}"/>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6" name="フッター プレースホルダー 5">
            <a:extLst>
              <a:ext uri="{FF2B5EF4-FFF2-40B4-BE49-F238E27FC236}">
                <a16:creationId xmlns:a16="http://schemas.microsoft.com/office/drawing/2014/main" id="{A6ED95DE-D27B-9880-E819-40634B5A59C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22BF06-1A4E-F2D0-BEF0-7CF0D0FD04EA}"/>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17800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D192DE-F55B-E4F2-0D7C-2D1FBD110C6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00E5CC-0AD6-F87C-AAAD-DCFA3B9C4A2D}"/>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E80246E-3185-6312-2DB4-EB7F0F4E695A}"/>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A252AE9-9824-9E96-335E-3B1ABF36228A}"/>
              </a:ext>
            </a:extLst>
          </p:cNvPr>
          <p:cNvSpPr>
            <a:spLocks noGrp="1"/>
          </p:cNvSpPr>
          <p:nvPr>
            <p:ph type="dt" sz="half" idx="10"/>
          </p:nvPr>
        </p:nvSpPr>
        <p:spPr/>
        <p:txBody>
          <a:bodyPr/>
          <a:lstStyle/>
          <a:p>
            <a:fld id="{5C31BDFF-06E3-4E00-956B-C91E8286BE8F}" type="datetimeFigureOut">
              <a:rPr kumimoji="1" lang="ja-JP" altLang="en-US" smtClean="0"/>
              <a:t>2023/6/2</a:t>
            </a:fld>
            <a:endParaRPr kumimoji="1" lang="ja-JP" altLang="en-US"/>
          </a:p>
        </p:txBody>
      </p:sp>
      <p:sp>
        <p:nvSpPr>
          <p:cNvPr id="6" name="フッター プレースホルダー 5">
            <a:extLst>
              <a:ext uri="{FF2B5EF4-FFF2-40B4-BE49-F238E27FC236}">
                <a16:creationId xmlns:a16="http://schemas.microsoft.com/office/drawing/2014/main" id="{38769CC0-817F-7875-5368-B254914374E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35A9BC-538F-4546-543D-419E0569AA73}"/>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41199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F6A602D-EE67-70D3-4820-4097A9B4BD18}"/>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E05292-78EE-6EBE-E8D2-4E4F481D6F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564230-586D-8DC1-C7EC-C2494201D239}"/>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1BDFF-06E3-4E00-956B-C91E8286BE8F}" type="datetimeFigureOut">
              <a:rPr kumimoji="1" lang="ja-JP" altLang="en-US" smtClean="0"/>
              <a:t>2023/6/2</a:t>
            </a:fld>
            <a:endParaRPr kumimoji="1" lang="ja-JP" altLang="en-US"/>
          </a:p>
        </p:txBody>
      </p:sp>
      <p:sp>
        <p:nvSpPr>
          <p:cNvPr id="5" name="フッター プレースホルダー 4">
            <a:extLst>
              <a:ext uri="{FF2B5EF4-FFF2-40B4-BE49-F238E27FC236}">
                <a16:creationId xmlns:a16="http://schemas.microsoft.com/office/drawing/2014/main" id="{43462F9B-8BE4-9C62-4802-1CAEFB7D1A8E}"/>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01E2BD9-0A57-F429-27E2-646E5E56D663}"/>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615544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e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84C14A5-FE5F-3A43-54D7-7339BD59C6CA}"/>
              </a:ext>
            </a:extLst>
          </p:cNvPr>
          <p:cNvSpPr txBox="1">
            <a:spLocks/>
          </p:cNvSpPr>
          <p:nvPr/>
        </p:nvSpPr>
        <p:spPr>
          <a:xfrm>
            <a:off x="334800" y="1105779"/>
            <a:ext cx="11520000" cy="396044"/>
          </a:xfrm>
          <a:prstGeom prst="rect">
            <a:avLst/>
          </a:prstGeom>
        </p:spPr>
        <p:txBody>
          <a:bodyPr vert="horz" lIns="91440" tIns="45720" rIns="91440" bIns="45720" rtlCol="0" anchor="b">
            <a:normAutofit fontScale="4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このテンプレートの仕様</a:t>
            </a:r>
          </a:p>
        </p:txBody>
      </p:sp>
      <p:sp>
        <p:nvSpPr>
          <p:cNvPr id="9" name="AutoShape 3">
            <a:extLst>
              <a:ext uri="{FF2B5EF4-FFF2-40B4-BE49-F238E27FC236}">
                <a16:creationId xmlns:a16="http://schemas.microsoft.com/office/drawing/2014/main" id="{26A58C54-08F3-EA6B-E562-C82E0E5C63A5}"/>
              </a:ext>
            </a:extLst>
          </p:cNvPr>
          <p:cNvSpPr>
            <a:spLocks noChangeArrowheads="1"/>
          </p:cNvSpPr>
          <p:nvPr/>
        </p:nvSpPr>
        <p:spPr bwMode="auto">
          <a:xfrm>
            <a:off x="577508" y="2446326"/>
            <a:ext cx="11077364" cy="224381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lgn="just">
              <a:lnSpc>
                <a:spcPct val="140000"/>
              </a:lnSpc>
              <a:spcBef>
                <a:spcPts val="900"/>
              </a:spcBef>
              <a:spcAft>
                <a:spcPts val="600"/>
              </a:spcAft>
            </a:pPr>
            <a:r>
              <a:rPr lang="en-US" altLang="ja-JP"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1.</a:t>
            </a:r>
            <a:r>
              <a:rPr lang="ja-JP" altLang="en-US"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このテンプレートはプレゼン資料作りを最短で仕上げることを目的としたデザイン・テンプレートです。</a:t>
            </a:r>
            <a:endParaRPr lang="en-US" altLang="ja-JP"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endParaRPr>
          </a:p>
          <a:p>
            <a:pPr lvl="0" algn="just">
              <a:lnSpc>
                <a:spcPct val="140000"/>
              </a:lnSpc>
              <a:spcBef>
                <a:spcPts val="900"/>
              </a:spcBef>
              <a:spcAft>
                <a:spcPts val="600"/>
              </a:spcAft>
            </a:pPr>
            <a:r>
              <a:rPr lang="en-US" altLang="ja-JP"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2.</a:t>
            </a:r>
            <a:r>
              <a:rPr lang="ja-JP" altLang="en-US"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このプレゼン資料を下記の仕様となっています。</a:t>
            </a:r>
            <a:endParaRPr lang="en-US" altLang="ja-JP"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endParaRPr>
          </a:p>
          <a:p>
            <a:pPr lvl="0" algn="just">
              <a:lnSpc>
                <a:spcPct val="140000"/>
              </a:lnSpc>
              <a:spcBef>
                <a:spcPts val="900"/>
              </a:spcBef>
              <a:spcAft>
                <a:spcPts val="600"/>
              </a:spcAft>
            </a:pPr>
            <a:endParaRPr lang="en-US" altLang="ja-JP"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endParaRPr>
          </a:p>
          <a:p>
            <a:pPr lvl="0" algn="just">
              <a:lnSpc>
                <a:spcPct val="140000"/>
              </a:lnSpc>
              <a:spcBef>
                <a:spcPts val="900"/>
              </a:spcBef>
              <a:spcAft>
                <a:spcPts val="600"/>
              </a:spcAft>
            </a:pPr>
            <a:endParaRPr lang="en-US" altLang="ja-JP" sz="20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endParaRPr>
          </a:p>
        </p:txBody>
      </p:sp>
      <p:sp>
        <p:nvSpPr>
          <p:cNvPr id="10" name="フッター プレースホルダー 1">
            <a:extLst>
              <a:ext uri="{FF2B5EF4-FFF2-40B4-BE49-F238E27FC236}">
                <a16:creationId xmlns:a16="http://schemas.microsoft.com/office/drawing/2014/main" id="{5A18F7ED-6F4B-8EAD-833C-761034248242}"/>
              </a:ext>
            </a:extLst>
          </p:cNvPr>
          <p:cNvSpPr txBox="1">
            <a:spLocks/>
          </p:cNvSpPr>
          <p:nvPr/>
        </p:nvSpPr>
        <p:spPr>
          <a:xfrm>
            <a:off x="876299" y="6440400"/>
            <a:ext cx="10439401" cy="265733"/>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キカクワークス</a:t>
            </a:r>
          </a:p>
        </p:txBody>
      </p:sp>
      <p:sp>
        <p:nvSpPr>
          <p:cNvPr id="16" name="AutoShape 3">
            <a:extLst>
              <a:ext uri="{FF2B5EF4-FFF2-40B4-BE49-F238E27FC236}">
                <a16:creationId xmlns:a16="http://schemas.microsoft.com/office/drawing/2014/main" id="{7B51EDB2-3436-7570-EBAA-080A71B27AF5}"/>
              </a:ext>
            </a:extLst>
          </p:cNvPr>
          <p:cNvSpPr>
            <a:spLocks noChangeArrowheads="1"/>
          </p:cNvSpPr>
          <p:nvPr/>
        </p:nvSpPr>
        <p:spPr bwMode="auto">
          <a:xfrm>
            <a:off x="935960" y="3683000"/>
            <a:ext cx="10379740" cy="83631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lgn="just">
              <a:lnSpc>
                <a:spcPct val="140000"/>
              </a:lnSpc>
              <a:spcBef>
                <a:spcPts val="900"/>
              </a:spcBef>
              <a:spcAft>
                <a:spcPts val="600"/>
              </a:spcAft>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サイズ：１６：９　ワイドサイズなので、プロジェクターに映写するセミナー資料や、オンライン</a:t>
            </a:r>
            <a:r>
              <a:rPr lang="en-US" altLang="ja-JP"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MTG</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での画面映写に向いています。</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endParaRPr>
          </a:p>
          <a:p>
            <a:pPr lvl="0" algn="just">
              <a:lnSpc>
                <a:spcPct val="140000"/>
              </a:lnSpc>
              <a:spcBef>
                <a:spcPts val="900"/>
              </a:spcBef>
              <a:spcAft>
                <a:spcPts val="600"/>
              </a:spcAft>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ページ要素：</a:t>
            </a:r>
            <a:r>
              <a:rPr lang="en-US" altLang="ja-JP"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1.</a:t>
            </a:r>
            <a:r>
              <a:rPr lang="ja-JP" altLang="en-US" sz="1600" b="0" i="0" dirty="0">
                <a:solidFill>
                  <a:schemeClr val="tx1">
                    <a:lumMod val="75000"/>
                    <a:lumOff val="25000"/>
                  </a:schemeClr>
                </a:solidFill>
                <a:effectLst/>
                <a:latin typeface="Meiryo UI" panose="020B0604030504040204" pitchFamily="50" charset="-128"/>
                <a:ea typeface="Meiryo UI" panose="020B0604030504040204" pitchFamily="50" charset="-128"/>
              </a:rPr>
              <a:t>表紙 </a:t>
            </a:r>
            <a:r>
              <a:rPr lang="en-US" altLang="ja-JP" sz="1600" b="0" i="0" dirty="0">
                <a:solidFill>
                  <a:schemeClr val="tx1">
                    <a:lumMod val="75000"/>
                    <a:lumOff val="25000"/>
                  </a:schemeClr>
                </a:solidFill>
                <a:effectLst/>
                <a:latin typeface="Meiryo UI" panose="020B0604030504040204" pitchFamily="50" charset="-128"/>
                <a:ea typeface="Meiryo UI" panose="020B0604030504040204" pitchFamily="50" charset="-128"/>
              </a:rPr>
              <a:t>2.</a:t>
            </a:r>
            <a:r>
              <a:rPr lang="ja-JP" altLang="en-US" sz="1600" b="0" i="0" dirty="0">
                <a:solidFill>
                  <a:schemeClr val="tx1">
                    <a:lumMod val="75000"/>
                    <a:lumOff val="25000"/>
                  </a:schemeClr>
                </a:solidFill>
                <a:effectLst/>
                <a:latin typeface="Meiryo UI" panose="020B0604030504040204" pitchFamily="50" charset="-128"/>
                <a:ea typeface="Meiryo UI" panose="020B0604030504040204" pitchFamily="50" charset="-128"/>
              </a:rPr>
              <a:t>キーメッセージ </a:t>
            </a:r>
            <a:r>
              <a:rPr lang="en-US" altLang="ja-JP" sz="1600" b="0" i="0" dirty="0">
                <a:solidFill>
                  <a:schemeClr val="tx1">
                    <a:lumMod val="75000"/>
                    <a:lumOff val="25000"/>
                  </a:schemeClr>
                </a:solidFill>
                <a:effectLst/>
                <a:latin typeface="Meiryo UI" panose="020B0604030504040204" pitchFamily="50" charset="-128"/>
                <a:ea typeface="Meiryo UI" panose="020B0604030504040204" pitchFamily="50" charset="-128"/>
              </a:rPr>
              <a:t>3.</a:t>
            </a:r>
            <a:r>
              <a:rPr lang="ja-JP" altLang="en-US" sz="1600" b="0" i="0" dirty="0">
                <a:solidFill>
                  <a:schemeClr val="tx1">
                    <a:lumMod val="75000"/>
                    <a:lumOff val="25000"/>
                  </a:schemeClr>
                </a:solidFill>
                <a:effectLst/>
                <a:latin typeface="Meiryo UI" panose="020B0604030504040204" pitchFamily="50" charset="-128"/>
                <a:ea typeface="Meiryo UI" panose="020B0604030504040204" pitchFamily="50" charset="-128"/>
              </a:rPr>
              <a:t>フロー図 </a:t>
            </a:r>
            <a:r>
              <a:rPr lang="en-US" altLang="ja-JP" sz="1600" b="0" i="0" dirty="0">
                <a:solidFill>
                  <a:schemeClr val="tx1">
                    <a:lumMod val="75000"/>
                    <a:lumOff val="25000"/>
                  </a:schemeClr>
                </a:solidFill>
                <a:effectLst/>
                <a:latin typeface="Meiryo UI" panose="020B0604030504040204" pitchFamily="50" charset="-128"/>
                <a:ea typeface="Meiryo UI" panose="020B0604030504040204" pitchFamily="50" charset="-128"/>
              </a:rPr>
              <a:t>4.</a:t>
            </a:r>
            <a:r>
              <a:rPr lang="ja-JP" altLang="en-US" sz="1600" b="0" i="0" dirty="0">
                <a:solidFill>
                  <a:schemeClr val="tx1">
                    <a:lumMod val="75000"/>
                    <a:lumOff val="25000"/>
                  </a:schemeClr>
                </a:solidFill>
                <a:effectLst/>
                <a:latin typeface="Meiryo UI" panose="020B0604030504040204" pitchFamily="50" charset="-128"/>
                <a:ea typeface="Meiryo UI" panose="020B0604030504040204" pitchFamily="50" charset="-128"/>
              </a:rPr>
              <a:t>複数の要素 </a:t>
            </a:r>
            <a:r>
              <a:rPr lang="en-US" altLang="ja-JP" sz="1600" b="0" i="0" dirty="0">
                <a:solidFill>
                  <a:schemeClr val="tx1">
                    <a:lumMod val="75000"/>
                    <a:lumOff val="25000"/>
                  </a:schemeClr>
                </a:solidFill>
                <a:effectLst/>
                <a:latin typeface="Meiryo UI" panose="020B0604030504040204" pitchFamily="50" charset="-128"/>
                <a:ea typeface="Meiryo UI" panose="020B0604030504040204" pitchFamily="50" charset="-128"/>
              </a:rPr>
              <a:t>5.</a:t>
            </a:r>
            <a:r>
              <a:rPr lang="ja-JP" altLang="en-US" sz="1600" b="0" i="0" dirty="0">
                <a:solidFill>
                  <a:schemeClr val="tx1">
                    <a:lumMod val="75000"/>
                    <a:lumOff val="25000"/>
                  </a:schemeClr>
                </a:solidFill>
                <a:effectLst/>
                <a:latin typeface="Meiryo UI" panose="020B0604030504040204" pitchFamily="50" charset="-128"/>
                <a:ea typeface="Meiryo UI" panose="020B0604030504040204" pitchFamily="50" charset="-128"/>
              </a:rPr>
              <a:t>表・円グラフ</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rPr>
              <a:t>　</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cs typeface="メイリオ" pitchFamily="50" charset="-128"/>
            </a:endParaRPr>
          </a:p>
        </p:txBody>
      </p:sp>
    </p:spTree>
    <p:extLst>
      <p:ext uri="{BB962C8B-B14F-4D97-AF65-F5344CB8AC3E}">
        <p14:creationId xmlns:p14="http://schemas.microsoft.com/office/powerpoint/2010/main" val="3901119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FF6397B-A278-CFD0-FFA9-A2E74D704BDC}"/>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cxnSp>
        <p:nvCxnSpPr>
          <p:cNvPr id="2" name="直線コネクタ 1">
            <a:extLst>
              <a:ext uri="{FF2B5EF4-FFF2-40B4-BE49-F238E27FC236}">
                <a16:creationId xmlns:a16="http://schemas.microsoft.com/office/drawing/2014/main" id="{C6870D21-9BF8-0ADA-D38B-F2DE43D49195}"/>
              </a:ext>
            </a:extLst>
          </p:cNvPr>
          <p:cNvCxnSpPr>
            <a:cxnSpLocks/>
          </p:cNvCxnSpPr>
          <p:nvPr/>
        </p:nvCxnSpPr>
        <p:spPr>
          <a:xfrm>
            <a:off x="666750" y="649515"/>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3" name="タイトル 3">
            <a:extLst>
              <a:ext uri="{FF2B5EF4-FFF2-40B4-BE49-F238E27FC236}">
                <a16:creationId xmlns:a16="http://schemas.microsoft.com/office/drawing/2014/main" id="{2958B44A-570F-9539-95E7-63A3DE15ED78}"/>
              </a:ext>
            </a:extLst>
          </p:cNvPr>
          <p:cNvSpPr txBox="1">
            <a:spLocks/>
          </p:cNvSpPr>
          <p:nvPr/>
        </p:nvSpPr>
        <p:spPr>
          <a:xfrm>
            <a:off x="666750" y="197595"/>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コンセプト</a:t>
            </a:r>
          </a:p>
        </p:txBody>
      </p:sp>
      <p:sp>
        <p:nvSpPr>
          <p:cNvPr id="5" name="正方形/長方形 4">
            <a:extLst>
              <a:ext uri="{FF2B5EF4-FFF2-40B4-BE49-F238E27FC236}">
                <a16:creationId xmlns:a16="http://schemas.microsoft.com/office/drawing/2014/main" id="{D7C2E938-14A8-C1A7-C219-DDCA7A6A779C}"/>
              </a:ext>
            </a:extLst>
          </p:cNvPr>
          <p:cNvSpPr/>
          <p:nvPr/>
        </p:nvSpPr>
        <p:spPr>
          <a:xfrm>
            <a:off x="9812564" y="197595"/>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Arial" panose="020B0604020202020204" pitchFamily="34" charset="0"/>
              </a:rPr>
              <a:t>キカクワークス</a:t>
            </a: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6" name="Google Shape;216;p20">
            <a:extLst>
              <a:ext uri="{FF2B5EF4-FFF2-40B4-BE49-F238E27FC236}">
                <a16:creationId xmlns:a16="http://schemas.microsoft.com/office/drawing/2014/main" id="{AC737445-FB09-F0F7-416D-5D4034F6513A}"/>
              </a:ext>
            </a:extLst>
          </p:cNvPr>
          <p:cNvSpPr txBox="1"/>
          <p:nvPr/>
        </p:nvSpPr>
        <p:spPr>
          <a:xfrm>
            <a:off x="965201" y="1456576"/>
            <a:ext cx="10261600" cy="1492694"/>
          </a:xfrm>
          <a:prstGeom prst="rect">
            <a:avLst/>
          </a:prstGeom>
          <a:noFill/>
          <a:ln>
            <a:noFill/>
          </a:ln>
        </p:spPr>
        <p:txBody>
          <a:bodyPr spcFirstLastPara="1" wrap="square" lIns="68569" tIns="68569" rIns="68569" bIns="68569"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誰でも最短でプレゼン資料作りができる！</a:t>
            </a:r>
            <a:endPar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rPr>
              <a:t>20</a:t>
            </a: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種類のテンプレート</a:t>
            </a:r>
            <a:endPar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endParaRPr>
          </a:p>
        </p:txBody>
      </p:sp>
      <p:grpSp>
        <p:nvGrpSpPr>
          <p:cNvPr id="35" name="グループ化 34">
            <a:extLst>
              <a:ext uri="{FF2B5EF4-FFF2-40B4-BE49-F238E27FC236}">
                <a16:creationId xmlns:a16="http://schemas.microsoft.com/office/drawing/2014/main" id="{E359736B-6DD6-94BD-892C-E834618E6623}"/>
              </a:ext>
            </a:extLst>
          </p:cNvPr>
          <p:cNvGrpSpPr/>
          <p:nvPr/>
        </p:nvGrpSpPr>
        <p:grpSpPr>
          <a:xfrm>
            <a:off x="1583148" y="3868085"/>
            <a:ext cx="2925352" cy="2340400"/>
            <a:chOff x="1710148" y="3868085"/>
            <a:chExt cx="2925352" cy="2340400"/>
          </a:xfrm>
        </p:grpSpPr>
        <p:grpSp>
          <p:nvGrpSpPr>
            <p:cNvPr id="18" name="グループ化 17">
              <a:extLst>
                <a:ext uri="{FF2B5EF4-FFF2-40B4-BE49-F238E27FC236}">
                  <a16:creationId xmlns:a16="http://schemas.microsoft.com/office/drawing/2014/main" id="{5CE7E74D-433E-9418-3C89-89E720C593EC}"/>
                </a:ext>
              </a:extLst>
            </p:cNvPr>
            <p:cNvGrpSpPr/>
            <p:nvPr/>
          </p:nvGrpSpPr>
          <p:grpSpPr>
            <a:xfrm>
              <a:off x="2877962" y="3868085"/>
              <a:ext cx="655662" cy="650310"/>
              <a:chOff x="1307266" y="4212203"/>
              <a:chExt cx="655662" cy="650310"/>
            </a:xfrm>
            <a:solidFill>
              <a:srgbClr val="073763"/>
            </a:solidFill>
          </p:grpSpPr>
          <p:sp>
            <p:nvSpPr>
              <p:cNvPr id="19" name="Google Shape;125;p18">
                <a:extLst>
                  <a:ext uri="{FF2B5EF4-FFF2-40B4-BE49-F238E27FC236}">
                    <a16:creationId xmlns:a16="http://schemas.microsoft.com/office/drawing/2014/main" id="{F758F61A-EBAF-465B-7EFC-845D383ACC8C}"/>
                  </a:ext>
                </a:extLst>
              </p:cNvPr>
              <p:cNvSpPr/>
              <p:nvPr/>
            </p:nvSpPr>
            <p:spPr>
              <a:xfrm>
                <a:off x="1309942" y="4212203"/>
                <a:ext cx="650310" cy="650310"/>
              </a:xfrm>
              <a:prstGeom prst="ellipse">
                <a:avLst/>
              </a:prstGeom>
              <a:grp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200"/>
                </a:pPr>
                <a:endParaRPr sz="1600" i="1" dirty="0">
                  <a:latin typeface="Meiryo UI" panose="020B0604030504040204" pitchFamily="50" charset="-128"/>
                  <a:ea typeface="Meiryo UI" panose="020B0604030504040204" pitchFamily="50" charset="-128"/>
                </a:endParaRPr>
              </a:p>
            </p:txBody>
          </p:sp>
          <p:sp>
            <p:nvSpPr>
              <p:cNvPr id="20" name="Google Shape;126;p18">
                <a:extLst>
                  <a:ext uri="{FF2B5EF4-FFF2-40B4-BE49-F238E27FC236}">
                    <a16:creationId xmlns:a16="http://schemas.microsoft.com/office/drawing/2014/main" id="{41FB28E5-FA53-511A-0F22-F6705CFFE3D0}"/>
                  </a:ext>
                </a:extLst>
              </p:cNvPr>
              <p:cNvSpPr/>
              <p:nvPr/>
            </p:nvSpPr>
            <p:spPr>
              <a:xfrm>
                <a:off x="1307266" y="4359849"/>
                <a:ext cx="655662" cy="285183"/>
              </a:xfrm>
              <a:prstGeom prst="rect">
                <a:avLst/>
              </a:prstGeom>
              <a:no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200"/>
                </a:pPr>
                <a:r>
                  <a:rPr lang="en-US" sz="2800" b="1" i="1" dirty="0">
                    <a:solidFill>
                      <a:schemeClr val="bg1"/>
                    </a:solidFill>
                    <a:latin typeface="Meiryo UI" panose="020B0604030504040204" pitchFamily="50" charset="-128"/>
                    <a:ea typeface="Meiryo UI" panose="020B0604030504040204" pitchFamily="50" charset="-128"/>
                  </a:rPr>
                  <a:t>1</a:t>
                </a:r>
                <a:endParaRPr sz="2800" b="1" i="1" dirty="0">
                  <a:solidFill>
                    <a:schemeClr val="bg1"/>
                  </a:solidFill>
                  <a:latin typeface="Meiryo UI" panose="020B0604030504040204" pitchFamily="50" charset="-128"/>
                  <a:ea typeface="Meiryo UI" panose="020B0604030504040204" pitchFamily="50" charset="-128"/>
                </a:endParaRPr>
              </a:p>
            </p:txBody>
          </p:sp>
        </p:grpSp>
        <p:sp>
          <p:nvSpPr>
            <p:cNvPr id="27" name="Google Shape;219;p20">
              <a:extLst>
                <a:ext uri="{FF2B5EF4-FFF2-40B4-BE49-F238E27FC236}">
                  <a16:creationId xmlns:a16="http://schemas.microsoft.com/office/drawing/2014/main" id="{96276411-0CD8-230E-7396-5A76F18E4521}"/>
                </a:ext>
              </a:extLst>
            </p:cNvPr>
            <p:cNvSpPr/>
            <p:nvPr/>
          </p:nvSpPr>
          <p:spPr>
            <a:xfrm>
              <a:off x="1710148" y="4585434"/>
              <a:ext cx="2925352" cy="1623051"/>
            </a:xfrm>
            <a:prstGeom prst="rect">
              <a:avLst/>
            </a:prstGeom>
            <a:solidFill>
              <a:srgbClr val="FFFFFF"/>
            </a:solidFill>
            <a:ln w="28575" cap="flat" cmpd="sng">
              <a:noFill/>
              <a:prstDash val="solid"/>
              <a:round/>
              <a:headEnd type="none" w="sm" len="sm"/>
              <a:tailEnd type="none" w="sm" len="sm"/>
            </a:ln>
          </p:spPr>
          <p:txBody>
            <a:bodyPr spcFirstLastPara="1" wrap="square" lIns="69356" tIns="69356" rIns="69356" bIns="69356"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企画営業職は</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資料作りに</a:t>
              </a:r>
              <a:r>
                <a:rPr lang="en-US" altLang="ja-JP" sz="2000" dirty="0">
                  <a:solidFill>
                    <a:srgbClr val="434343"/>
                  </a:solidFill>
                  <a:latin typeface="Meiryo UI" panose="020B0604030504040204" pitchFamily="50" charset="-128"/>
                  <a:ea typeface="Meiryo UI" panose="020B0604030504040204" pitchFamily="50" charset="-128"/>
                  <a:cs typeface="Meiryo"/>
                  <a:sym typeface="Meiryo"/>
                </a:rPr>
                <a:t>1</a:t>
              </a: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日の</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約</a:t>
              </a:r>
              <a:r>
                <a:rPr lang="en-US" altLang="ja-JP" sz="2000" dirty="0">
                  <a:solidFill>
                    <a:srgbClr val="434343"/>
                  </a:solidFill>
                  <a:latin typeface="Meiryo UI" panose="020B0604030504040204" pitchFamily="50" charset="-128"/>
                  <a:ea typeface="Meiryo UI" panose="020B0604030504040204" pitchFamily="50" charset="-128"/>
                  <a:cs typeface="Meiryo"/>
                  <a:sym typeface="Meiryo"/>
                </a:rPr>
                <a:t>50</a:t>
              </a: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％以上の時間を</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費やしている</a:t>
              </a:r>
            </a:p>
          </p:txBody>
        </p:sp>
      </p:grpSp>
      <p:grpSp>
        <p:nvGrpSpPr>
          <p:cNvPr id="34" name="グループ化 33">
            <a:extLst>
              <a:ext uri="{FF2B5EF4-FFF2-40B4-BE49-F238E27FC236}">
                <a16:creationId xmlns:a16="http://schemas.microsoft.com/office/drawing/2014/main" id="{273305BE-5B04-C29C-E412-A7B25845126E}"/>
              </a:ext>
            </a:extLst>
          </p:cNvPr>
          <p:cNvGrpSpPr/>
          <p:nvPr/>
        </p:nvGrpSpPr>
        <p:grpSpPr>
          <a:xfrm>
            <a:off x="4633324" y="3868085"/>
            <a:ext cx="2925352" cy="2340400"/>
            <a:chOff x="4237448" y="3868085"/>
            <a:chExt cx="2925352" cy="2340400"/>
          </a:xfrm>
        </p:grpSpPr>
        <p:grpSp>
          <p:nvGrpSpPr>
            <p:cNvPr id="30" name="グループ化 29">
              <a:extLst>
                <a:ext uri="{FF2B5EF4-FFF2-40B4-BE49-F238E27FC236}">
                  <a16:creationId xmlns:a16="http://schemas.microsoft.com/office/drawing/2014/main" id="{418A75B7-3220-4E4B-5EF6-9EB6AC22B8A3}"/>
                </a:ext>
              </a:extLst>
            </p:cNvPr>
            <p:cNvGrpSpPr/>
            <p:nvPr/>
          </p:nvGrpSpPr>
          <p:grpSpPr>
            <a:xfrm>
              <a:off x="5405262" y="3868085"/>
              <a:ext cx="655662" cy="650310"/>
              <a:chOff x="1307266" y="4212203"/>
              <a:chExt cx="655662" cy="650310"/>
            </a:xfrm>
            <a:solidFill>
              <a:srgbClr val="073763"/>
            </a:solidFill>
          </p:grpSpPr>
          <p:sp>
            <p:nvSpPr>
              <p:cNvPr id="31" name="Google Shape;125;p18">
                <a:extLst>
                  <a:ext uri="{FF2B5EF4-FFF2-40B4-BE49-F238E27FC236}">
                    <a16:creationId xmlns:a16="http://schemas.microsoft.com/office/drawing/2014/main" id="{C93244D0-A08E-6506-229E-9C98D2284E53}"/>
                  </a:ext>
                </a:extLst>
              </p:cNvPr>
              <p:cNvSpPr/>
              <p:nvPr/>
            </p:nvSpPr>
            <p:spPr>
              <a:xfrm>
                <a:off x="1309942" y="4212203"/>
                <a:ext cx="650310" cy="650310"/>
              </a:xfrm>
              <a:prstGeom prst="ellipse">
                <a:avLst/>
              </a:prstGeom>
              <a:grp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200"/>
                </a:pPr>
                <a:endParaRPr sz="1600" i="1" dirty="0">
                  <a:latin typeface="Meiryo UI" panose="020B0604030504040204" pitchFamily="50" charset="-128"/>
                  <a:ea typeface="Meiryo UI" panose="020B0604030504040204" pitchFamily="50" charset="-128"/>
                </a:endParaRPr>
              </a:p>
            </p:txBody>
          </p:sp>
          <p:sp>
            <p:nvSpPr>
              <p:cNvPr id="32" name="Google Shape;126;p18">
                <a:extLst>
                  <a:ext uri="{FF2B5EF4-FFF2-40B4-BE49-F238E27FC236}">
                    <a16:creationId xmlns:a16="http://schemas.microsoft.com/office/drawing/2014/main" id="{52B23D2F-F769-216D-89A5-33093D3C9EB9}"/>
                  </a:ext>
                </a:extLst>
              </p:cNvPr>
              <p:cNvSpPr/>
              <p:nvPr/>
            </p:nvSpPr>
            <p:spPr>
              <a:xfrm>
                <a:off x="1307266" y="4359849"/>
                <a:ext cx="655662" cy="285183"/>
              </a:xfrm>
              <a:prstGeom prst="rect">
                <a:avLst/>
              </a:prstGeom>
              <a:no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200"/>
                </a:pPr>
                <a:r>
                  <a:rPr lang="en-US" sz="2800" b="1" i="1" dirty="0">
                    <a:solidFill>
                      <a:schemeClr val="bg1"/>
                    </a:solidFill>
                    <a:latin typeface="Meiryo UI" panose="020B0604030504040204" pitchFamily="50" charset="-128"/>
                    <a:ea typeface="Meiryo UI" panose="020B0604030504040204" pitchFamily="50" charset="-128"/>
                  </a:rPr>
                  <a:t>2</a:t>
                </a:r>
                <a:endParaRPr sz="2800" b="1" i="1" dirty="0">
                  <a:solidFill>
                    <a:schemeClr val="bg1"/>
                  </a:solidFill>
                  <a:latin typeface="Meiryo UI" panose="020B0604030504040204" pitchFamily="50" charset="-128"/>
                  <a:ea typeface="Meiryo UI" panose="020B0604030504040204" pitchFamily="50" charset="-128"/>
                </a:endParaRPr>
              </a:p>
            </p:txBody>
          </p:sp>
        </p:grpSp>
        <p:sp>
          <p:nvSpPr>
            <p:cNvPr id="33" name="Google Shape;219;p20">
              <a:extLst>
                <a:ext uri="{FF2B5EF4-FFF2-40B4-BE49-F238E27FC236}">
                  <a16:creationId xmlns:a16="http://schemas.microsoft.com/office/drawing/2014/main" id="{A4A70DAE-2689-8F61-192D-6310CCEF5ED3}"/>
                </a:ext>
              </a:extLst>
            </p:cNvPr>
            <p:cNvSpPr/>
            <p:nvPr/>
          </p:nvSpPr>
          <p:spPr>
            <a:xfrm>
              <a:off x="4237448" y="4585434"/>
              <a:ext cx="2925352" cy="1623051"/>
            </a:xfrm>
            <a:prstGeom prst="rect">
              <a:avLst/>
            </a:prstGeom>
            <a:solidFill>
              <a:srgbClr val="FFFFFF"/>
            </a:solidFill>
            <a:ln w="28575" cap="flat" cmpd="sng">
              <a:noFill/>
              <a:prstDash val="solid"/>
              <a:round/>
              <a:headEnd type="none" w="sm" len="sm"/>
              <a:tailEnd type="none" w="sm" len="sm"/>
            </a:ln>
          </p:spPr>
          <p:txBody>
            <a:bodyPr spcFirstLastPara="1" wrap="square" lIns="69356" tIns="69356" rIns="69356" bIns="69356"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ビジュアルに統一感のある、情報整理された</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資料は、説得力の高い</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プレゼン資料となる</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p:txBody>
        </p:sp>
      </p:grpSp>
      <p:grpSp>
        <p:nvGrpSpPr>
          <p:cNvPr id="36" name="グループ化 35">
            <a:extLst>
              <a:ext uri="{FF2B5EF4-FFF2-40B4-BE49-F238E27FC236}">
                <a16:creationId xmlns:a16="http://schemas.microsoft.com/office/drawing/2014/main" id="{645CF87E-9FBF-104F-4740-6993A654A68D}"/>
              </a:ext>
            </a:extLst>
          </p:cNvPr>
          <p:cNvGrpSpPr/>
          <p:nvPr/>
        </p:nvGrpSpPr>
        <p:grpSpPr>
          <a:xfrm>
            <a:off x="7683502" y="3868085"/>
            <a:ext cx="2925352" cy="2340400"/>
            <a:chOff x="4237448" y="3868085"/>
            <a:chExt cx="2925352" cy="2340400"/>
          </a:xfrm>
        </p:grpSpPr>
        <p:grpSp>
          <p:nvGrpSpPr>
            <p:cNvPr id="37" name="グループ化 36">
              <a:extLst>
                <a:ext uri="{FF2B5EF4-FFF2-40B4-BE49-F238E27FC236}">
                  <a16:creationId xmlns:a16="http://schemas.microsoft.com/office/drawing/2014/main" id="{D6687A09-9BCE-2DE2-6EB1-06FC6BDB45AB}"/>
                </a:ext>
              </a:extLst>
            </p:cNvPr>
            <p:cNvGrpSpPr/>
            <p:nvPr/>
          </p:nvGrpSpPr>
          <p:grpSpPr>
            <a:xfrm>
              <a:off x="5405262" y="3868085"/>
              <a:ext cx="655662" cy="650310"/>
              <a:chOff x="1307266" y="4212203"/>
              <a:chExt cx="655662" cy="650310"/>
            </a:xfrm>
            <a:solidFill>
              <a:srgbClr val="073763"/>
            </a:solidFill>
          </p:grpSpPr>
          <p:sp>
            <p:nvSpPr>
              <p:cNvPr id="39" name="Google Shape;125;p18">
                <a:extLst>
                  <a:ext uri="{FF2B5EF4-FFF2-40B4-BE49-F238E27FC236}">
                    <a16:creationId xmlns:a16="http://schemas.microsoft.com/office/drawing/2014/main" id="{B869AFDD-D868-976E-9EA0-5A76D6953D71}"/>
                  </a:ext>
                </a:extLst>
              </p:cNvPr>
              <p:cNvSpPr/>
              <p:nvPr/>
            </p:nvSpPr>
            <p:spPr>
              <a:xfrm>
                <a:off x="1309942" y="4212203"/>
                <a:ext cx="650310" cy="650310"/>
              </a:xfrm>
              <a:prstGeom prst="ellipse">
                <a:avLst/>
              </a:prstGeom>
              <a:grp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200"/>
                </a:pPr>
                <a:endParaRPr sz="1600" i="1" dirty="0">
                  <a:latin typeface="Meiryo UI" panose="020B0604030504040204" pitchFamily="50" charset="-128"/>
                  <a:ea typeface="Meiryo UI" panose="020B0604030504040204" pitchFamily="50" charset="-128"/>
                </a:endParaRPr>
              </a:p>
            </p:txBody>
          </p:sp>
          <p:sp>
            <p:nvSpPr>
              <p:cNvPr id="40" name="Google Shape;126;p18">
                <a:extLst>
                  <a:ext uri="{FF2B5EF4-FFF2-40B4-BE49-F238E27FC236}">
                    <a16:creationId xmlns:a16="http://schemas.microsoft.com/office/drawing/2014/main" id="{E5C8E383-7C0F-DCEA-0E2E-008372E933C2}"/>
                  </a:ext>
                </a:extLst>
              </p:cNvPr>
              <p:cNvSpPr/>
              <p:nvPr/>
            </p:nvSpPr>
            <p:spPr>
              <a:xfrm>
                <a:off x="1307266" y="4359849"/>
                <a:ext cx="655662" cy="285183"/>
              </a:xfrm>
              <a:prstGeom prst="rect">
                <a:avLst/>
              </a:prstGeom>
              <a:no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200"/>
                </a:pPr>
                <a:r>
                  <a:rPr lang="en-US" sz="2800" b="1" i="1" dirty="0">
                    <a:solidFill>
                      <a:schemeClr val="bg1"/>
                    </a:solidFill>
                    <a:latin typeface="Meiryo UI" panose="020B0604030504040204" pitchFamily="50" charset="-128"/>
                    <a:ea typeface="Meiryo UI" panose="020B0604030504040204" pitchFamily="50" charset="-128"/>
                  </a:rPr>
                  <a:t>3</a:t>
                </a:r>
                <a:endParaRPr sz="2800" b="1" i="1" dirty="0">
                  <a:solidFill>
                    <a:schemeClr val="bg1"/>
                  </a:solidFill>
                  <a:latin typeface="Meiryo UI" panose="020B0604030504040204" pitchFamily="50" charset="-128"/>
                  <a:ea typeface="Meiryo UI" panose="020B0604030504040204" pitchFamily="50" charset="-128"/>
                </a:endParaRPr>
              </a:p>
            </p:txBody>
          </p:sp>
        </p:grpSp>
        <p:sp>
          <p:nvSpPr>
            <p:cNvPr id="38" name="Google Shape;219;p20">
              <a:extLst>
                <a:ext uri="{FF2B5EF4-FFF2-40B4-BE49-F238E27FC236}">
                  <a16:creationId xmlns:a16="http://schemas.microsoft.com/office/drawing/2014/main" id="{DC61D1B2-C4BF-DB31-E031-51DD253E4271}"/>
                </a:ext>
              </a:extLst>
            </p:cNvPr>
            <p:cNvSpPr/>
            <p:nvPr/>
          </p:nvSpPr>
          <p:spPr>
            <a:xfrm>
              <a:off x="4237448" y="4585434"/>
              <a:ext cx="2925352" cy="1623051"/>
            </a:xfrm>
            <a:prstGeom prst="rect">
              <a:avLst/>
            </a:prstGeom>
            <a:solidFill>
              <a:srgbClr val="FFFFFF"/>
            </a:solidFill>
            <a:ln w="28575" cap="flat" cmpd="sng">
              <a:noFill/>
              <a:prstDash val="solid"/>
              <a:round/>
              <a:headEnd type="none" w="sm" len="sm"/>
              <a:tailEnd type="none" w="sm" len="sm"/>
            </a:ln>
          </p:spPr>
          <p:txBody>
            <a:bodyPr spcFirstLastPara="1" wrap="square" lIns="69356" tIns="69356" rIns="69356" bIns="69356"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テンプレートを使う事で</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再現性が高くなり、</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安定したクオリティの</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2000" dirty="0">
                  <a:solidFill>
                    <a:srgbClr val="434343"/>
                  </a:solidFill>
                  <a:latin typeface="Meiryo UI" panose="020B0604030504040204" pitchFamily="50" charset="-128"/>
                  <a:ea typeface="Meiryo UI" panose="020B0604030504040204" pitchFamily="50" charset="-128"/>
                  <a:cs typeface="Meiryo"/>
                  <a:sym typeface="Meiryo"/>
                </a:rPr>
                <a:t>資料作りができる</a:t>
              </a:r>
              <a:endParaRPr lang="en-US" altLang="ja-JP" sz="2000" dirty="0">
                <a:solidFill>
                  <a:srgbClr val="434343"/>
                </a:solidFill>
                <a:latin typeface="Meiryo UI" panose="020B0604030504040204" pitchFamily="50" charset="-128"/>
                <a:ea typeface="Meiryo UI" panose="020B0604030504040204" pitchFamily="50" charset="-128"/>
                <a:cs typeface="Meiryo"/>
                <a:sym typeface="Meiryo"/>
              </a:endParaRPr>
            </a:p>
            <a:p>
              <a:pPr algn="ctr"/>
              <a:endParaRPr lang="ja-JP" altLang="en-US" sz="2000" dirty="0">
                <a:solidFill>
                  <a:srgbClr val="434343"/>
                </a:solidFill>
                <a:latin typeface="Meiryo UI" panose="020B0604030504040204" pitchFamily="50" charset="-128"/>
                <a:ea typeface="Meiryo UI" panose="020B0604030504040204" pitchFamily="50" charset="-128"/>
                <a:cs typeface="Meiryo"/>
                <a:sym typeface="Meiryo"/>
              </a:endParaRPr>
            </a:p>
          </p:txBody>
        </p:sp>
      </p:grpSp>
    </p:spTree>
    <p:extLst>
      <p:ext uri="{BB962C8B-B14F-4D97-AF65-F5344CB8AC3E}">
        <p14:creationId xmlns:p14="http://schemas.microsoft.com/office/powerpoint/2010/main" val="152743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16;p20">
            <a:extLst>
              <a:ext uri="{FF2B5EF4-FFF2-40B4-BE49-F238E27FC236}">
                <a16:creationId xmlns:a16="http://schemas.microsoft.com/office/drawing/2014/main" id="{AC737445-FB09-F0F7-416D-5D4034F6513A}"/>
              </a:ext>
            </a:extLst>
          </p:cNvPr>
          <p:cNvSpPr txBox="1"/>
          <p:nvPr/>
        </p:nvSpPr>
        <p:spPr>
          <a:xfrm>
            <a:off x="355602" y="2136349"/>
            <a:ext cx="11480798" cy="3000799"/>
          </a:xfrm>
          <a:prstGeom prst="rect">
            <a:avLst/>
          </a:prstGeom>
          <a:noFill/>
          <a:ln>
            <a:noFill/>
          </a:ln>
        </p:spPr>
        <p:txBody>
          <a:bodyPr spcFirstLastPara="1" wrap="square" lIns="68569" tIns="68569" rIns="68569" bIns="68569"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4800" b="1" u="sng" dirty="0">
                <a:solidFill>
                  <a:schemeClr val="tx1">
                    <a:lumMod val="75000"/>
                    <a:lumOff val="25000"/>
                  </a:schemeClr>
                </a:solidFill>
                <a:latin typeface="Meiryo UI" panose="020B0604030504040204" pitchFamily="50" charset="-128"/>
                <a:ea typeface="Meiryo UI" panose="020B0604030504040204" pitchFamily="50" charset="-128"/>
              </a:rPr>
              <a:t>誰でも最短でプレゼン資料作りができる！</a:t>
            </a:r>
            <a:endParaRPr lang="en-US" altLang="ja-JP" sz="4800" b="1" u="sng"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en-US" altLang="ja-JP" sz="13800" b="1" dirty="0">
                <a:solidFill>
                  <a:srgbClr val="0070C0"/>
                </a:solidFill>
                <a:latin typeface="Meiryo UI" panose="020B0604030504040204" pitchFamily="50" charset="-128"/>
                <a:ea typeface="Meiryo UI" panose="020B0604030504040204" pitchFamily="50" charset="-128"/>
              </a:rPr>
              <a:t>20</a:t>
            </a:r>
            <a:r>
              <a:rPr lang="ja-JP" altLang="en-US" sz="4800" b="1" dirty="0">
                <a:solidFill>
                  <a:schemeClr val="tx1">
                    <a:lumMod val="75000"/>
                    <a:lumOff val="25000"/>
                  </a:schemeClr>
                </a:solidFill>
                <a:latin typeface="Meiryo UI" panose="020B0604030504040204" pitchFamily="50" charset="-128"/>
                <a:ea typeface="Meiryo UI" panose="020B0604030504040204" pitchFamily="50" charset="-128"/>
              </a:rPr>
              <a:t>種類の無料テンプレート</a:t>
            </a:r>
            <a:endParaRPr lang="en-US" altLang="ja-JP" sz="4800" b="1"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8586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EB048775-8475-25C7-8E1F-F2620D4761F3}"/>
              </a:ext>
            </a:extLst>
          </p:cNvPr>
          <p:cNvSpPr/>
          <p:nvPr/>
        </p:nvSpPr>
        <p:spPr>
          <a:xfrm>
            <a:off x="0" y="0"/>
            <a:ext cx="12192000" cy="6858000"/>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52D75190-E7C1-446B-ECF3-A58BD3776882}"/>
              </a:ext>
            </a:extLst>
          </p:cNvPr>
          <p:cNvSpPr txBox="1"/>
          <p:nvPr/>
        </p:nvSpPr>
        <p:spPr>
          <a:xfrm>
            <a:off x="939800" y="2828835"/>
            <a:ext cx="10312400" cy="1200329"/>
          </a:xfrm>
          <a:prstGeom prst="rect">
            <a:avLst/>
          </a:prstGeom>
          <a:noFill/>
        </p:spPr>
        <p:txBody>
          <a:bodyPr wrap="square">
            <a:spAutoFit/>
          </a:bodyPr>
          <a:lstStyle/>
          <a:p>
            <a:pPr algn="ctr"/>
            <a:r>
              <a:rPr lang="ja-JP" altLang="en-US" sz="7200" b="1" dirty="0">
                <a:solidFill>
                  <a:schemeClr val="bg1"/>
                </a:solidFill>
                <a:latin typeface="Meiryo UI" panose="020B0604030504040204" pitchFamily="50" charset="-128"/>
                <a:ea typeface="Meiryo UI" panose="020B0604030504040204" pitchFamily="50" charset="-128"/>
              </a:rPr>
              <a:t>フロー図のテンプレート</a:t>
            </a:r>
          </a:p>
        </p:txBody>
      </p:sp>
    </p:spTree>
    <p:extLst>
      <p:ext uri="{BB962C8B-B14F-4D97-AF65-F5344CB8AC3E}">
        <p14:creationId xmlns:p14="http://schemas.microsoft.com/office/powerpoint/2010/main" val="1291294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74;p22">
            <a:extLst>
              <a:ext uri="{FF2B5EF4-FFF2-40B4-BE49-F238E27FC236}">
                <a16:creationId xmlns:a16="http://schemas.microsoft.com/office/drawing/2014/main" id="{81471A78-FC8B-CFE0-DFB7-BA968E7DCB14}"/>
              </a:ext>
            </a:extLst>
          </p:cNvPr>
          <p:cNvSpPr txBox="1"/>
          <p:nvPr/>
        </p:nvSpPr>
        <p:spPr>
          <a:xfrm>
            <a:off x="1282263" y="981283"/>
            <a:ext cx="9627476" cy="798900"/>
          </a:xfrm>
          <a:prstGeom prst="rect">
            <a:avLst/>
          </a:prstGeom>
          <a:noFill/>
          <a:ln>
            <a:noFill/>
          </a:ln>
        </p:spPr>
        <p:txBody>
          <a:bodyPr spcFirstLastPara="1" wrap="square" lIns="91425" tIns="91425" rIns="91425" bIns="91425" anchor="ctr" anchorCtr="0">
            <a:noAutofit/>
          </a:bodyPr>
          <a:lstStyle/>
          <a:p>
            <a:pPr algn="ct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誰でも最短でプレゼン資料作りができる！</a:t>
            </a:r>
            <a:endPar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rPr>
              <a:t>20</a:t>
            </a: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種類のテンプレートを使いこなせるまでの</a:t>
            </a:r>
            <a:r>
              <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rPr>
              <a:t>4</a:t>
            </a: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つのステップ</a:t>
            </a:r>
            <a:endPar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32" name="直線コネクタ 31">
            <a:extLst>
              <a:ext uri="{FF2B5EF4-FFF2-40B4-BE49-F238E27FC236}">
                <a16:creationId xmlns:a16="http://schemas.microsoft.com/office/drawing/2014/main" id="{AB3568E2-CFC7-906C-01B6-8ACF72EBF575}"/>
              </a:ext>
            </a:extLst>
          </p:cNvPr>
          <p:cNvCxnSpPr>
            <a:cxnSpLocks/>
          </p:cNvCxnSpPr>
          <p:nvPr/>
        </p:nvCxnSpPr>
        <p:spPr>
          <a:xfrm>
            <a:off x="666750" y="649515"/>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33" name="タイトル 3">
            <a:extLst>
              <a:ext uri="{FF2B5EF4-FFF2-40B4-BE49-F238E27FC236}">
                <a16:creationId xmlns:a16="http://schemas.microsoft.com/office/drawing/2014/main" id="{DF5879DF-C8F0-5BA0-EA00-A9A458FFBD97}"/>
              </a:ext>
            </a:extLst>
          </p:cNvPr>
          <p:cNvSpPr txBox="1">
            <a:spLocks/>
          </p:cNvSpPr>
          <p:nvPr/>
        </p:nvSpPr>
        <p:spPr>
          <a:xfrm>
            <a:off x="666750" y="197595"/>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フロー図</a:t>
            </a:r>
          </a:p>
        </p:txBody>
      </p:sp>
      <p:sp>
        <p:nvSpPr>
          <p:cNvPr id="34" name="正方形/長方形 33">
            <a:extLst>
              <a:ext uri="{FF2B5EF4-FFF2-40B4-BE49-F238E27FC236}">
                <a16:creationId xmlns:a16="http://schemas.microsoft.com/office/drawing/2014/main" id="{B8A6A6E5-DFBD-4AA7-154A-35C524EA4F58}"/>
              </a:ext>
            </a:extLst>
          </p:cNvPr>
          <p:cNvSpPr/>
          <p:nvPr/>
        </p:nvSpPr>
        <p:spPr>
          <a:xfrm>
            <a:off x="9812564" y="197595"/>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Arial" panose="020B0604020202020204" pitchFamily="34" charset="0"/>
              </a:rPr>
              <a:t>キカクワークス</a:t>
            </a: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4" name="Google Shape;375;p22">
            <a:extLst>
              <a:ext uri="{FF2B5EF4-FFF2-40B4-BE49-F238E27FC236}">
                <a16:creationId xmlns:a16="http://schemas.microsoft.com/office/drawing/2014/main" id="{EAE689FB-EF10-3B4E-A3F2-D631F7506F28}"/>
              </a:ext>
            </a:extLst>
          </p:cNvPr>
          <p:cNvSpPr/>
          <p:nvPr/>
        </p:nvSpPr>
        <p:spPr>
          <a:xfrm>
            <a:off x="627354" y="2388228"/>
            <a:ext cx="2508000" cy="4060768"/>
          </a:xfrm>
          <a:prstGeom prst="roundRect">
            <a:avLst>
              <a:gd name="adj" fmla="val 0"/>
            </a:avLst>
          </a:prstGeom>
          <a:solidFill>
            <a:srgbClr val="FFFFFF"/>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eiryo UI" panose="020B0604030504040204" pitchFamily="50" charset="-128"/>
              <a:ea typeface="Meiryo UI" panose="020B0604030504040204" pitchFamily="50" charset="-128"/>
            </a:endParaRPr>
          </a:p>
        </p:txBody>
      </p:sp>
      <p:sp>
        <p:nvSpPr>
          <p:cNvPr id="5" name="Google Shape;376;p22">
            <a:extLst>
              <a:ext uri="{FF2B5EF4-FFF2-40B4-BE49-F238E27FC236}">
                <a16:creationId xmlns:a16="http://schemas.microsoft.com/office/drawing/2014/main" id="{0239755F-5AF8-6801-ADF8-02E1EE5F0DAF}"/>
              </a:ext>
            </a:extLst>
          </p:cNvPr>
          <p:cNvSpPr/>
          <p:nvPr/>
        </p:nvSpPr>
        <p:spPr>
          <a:xfrm>
            <a:off x="627369" y="2066407"/>
            <a:ext cx="2508000" cy="516945"/>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600" b="1" dirty="0">
                <a:solidFill>
                  <a:srgbClr val="FFFFFF"/>
                </a:solidFill>
                <a:latin typeface="Meiryo UI" panose="020B0604030504040204" pitchFamily="50" charset="-128"/>
                <a:ea typeface="Meiryo UI" panose="020B0604030504040204" pitchFamily="50" charset="-128"/>
              </a:rPr>
              <a:t>Step1</a:t>
            </a:r>
          </a:p>
          <a:p>
            <a:pPr marL="0" lvl="0" indent="0" algn="ctr" rtl="0">
              <a:spcBef>
                <a:spcPts val="0"/>
              </a:spcBef>
              <a:spcAft>
                <a:spcPts val="0"/>
              </a:spcAft>
              <a:buNone/>
            </a:pPr>
            <a:r>
              <a:rPr lang="ja-JP" altLang="en-US" sz="1600" b="1" dirty="0">
                <a:solidFill>
                  <a:srgbClr val="FFFFFF"/>
                </a:solidFill>
                <a:latin typeface="Meiryo UI" panose="020B0604030504040204" pitchFamily="50" charset="-128"/>
                <a:ea typeface="Meiryo UI" panose="020B0604030504040204" pitchFamily="50" charset="-128"/>
              </a:rPr>
              <a:t>資料の目的を把握</a:t>
            </a:r>
            <a:endParaRPr lang="en-US" sz="1600" b="1" dirty="0">
              <a:solidFill>
                <a:srgbClr val="FFFFFF"/>
              </a:solidFill>
              <a:latin typeface="Meiryo UI" panose="020B0604030504040204" pitchFamily="50" charset="-128"/>
              <a:ea typeface="Meiryo UI" panose="020B0604030504040204" pitchFamily="50" charset="-128"/>
            </a:endParaRPr>
          </a:p>
        </p:txBody>
      </p:sp>
      <p:sp>
        <p:nvSpPr>
          <p:cNvPr id="6" name="Google Shape;378;p22">
            <a:extLst>
              <a:ext uri="{FF2B5EF4-FFF2-40B4-BE49-F238E27FC236}">
                <a16:creationId xmlns:a16="http://schemas.microsoft.com/office/drawing/2014/main" id="{4C38AFAC-29F2-B3F7-3A4C-D9ABF9B76144}"/>
              </a:ext>
            </a:extLst>
          </p:cNvPr>
          <p:cNvSpPr txBox="1"/>
          <p:nvPr/>
        </p:nvSpPr>
        <p:spPr>
          <a:xfrm>
            <a:off x="627334" y="2633427"/>
            <a:ext cx="2508001"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プレゼン資料の内容を整理</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6w2h</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を整理</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・目的とゴールを整理</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・戦略と戦術をつくる</a:t>
            </a:r>
            <a:endParaRPr 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endParaRPr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8" name="Google Shape;403;p22">
            <a:extLst>
              <a:ext uri="{FF2B5EF4-FFF2-40B4-BE49-F238E27FC236}">
                <a16:creationId xmlns:a16="http://schemas.microsoft.com/office/drawing/2014/main" id="{10E615FE-AF4C-C7A1-08E8-A051C5C99ECE}"/>
              </a:ext>
            </a:extLst>
          </p:cNvPr>
          <p:cNvSpPr/>
          <p:nvPr/>
        </p:nvSpPr>
        <p:spPr>
          <a:xfrm rot="5400000">
            <a:off x="2475441" y="4181560"/>
            <a:ext cx="1621631" cy="301806"/>
          </a:xfrm>
          <a:prstGeom prst="triangle">
            <a:avLst>
              <a:gd name="adj" fmla="val 50000"/>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eiryo UI" panose="020B0604030504040204" pitchFamily="50" charset="-128"/>
              <a:ea typeface="Meiryo UI" panose="020B0604030504040204" pitchFamily="50" charset="-128"/>
            </a:endParaRPr>
          </a:p>
        </p:txBody>
      </p:sp>
      <p:pic>
        <p:nvPicPr>
          <p:cNvPr id="17" name="図 16">
            <a:extLst>
              <a:ext uri="{FF2B5EF4-FFF2-40B4-BE49-F238E27FC236}">
                <a16:creationId xmlns:a16="http://schemas.microsoft.com/office/drawing/2014/main" id="{A0A0448B-D35C-8328-4924-2D4272DF944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530411" y="3667690"/>
            <a:ext cx="617250" cy="617250"/>
          </a:xfrm>
          <a:prstGeom prst="rect">
            <a:avLst/>
          </a:prstGeom>
        </p:spPr>
      </p:pic>
      <p:pic>
        <p:nvPicPr>
          <p:cNvPr id="18" name="図 17">
            <a:extLst>
              <a:ext uri="{FF2B5EF4-FFF2-40B4-BE49-F238E27FC236}">
                <a16:creationId xmlns:a16="http://schemas.microsoft.com/office/drawing/2014/main" id="{A85E7FB9-A029-8BF7-1BCE-865D1429B75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65851" y="5623891"/>
            <a:ext cx="746370" cy="746370"/>
          </a:xfrm>
          <a:prstGeom prst="rect">
            <a:avLst/>
          </a:prstGeom>
        </p:spPr>
      </p:pic>
      <p:sp>
        <p:nvSpPr>
          <p:cNvPr id="19" name="Google Shape;378;p22">
            <a:extLst>
              <a:ext uri="{FF2B5EF4-FFF2-40B4-BE49-F238E27FC236}">
                <a16:creationId xmlns:a16="http://schemas.microsoft.com/office/drawing/2014/main" id="{F9C3CC15-91AD-6737-967D-87C645BC940B}"/>
              </a:ext>
            </a:extLst>
          </p:cNvPr>
          <p:cNvSpPr txBox="1"/>
          <p:nvPr/>
        </p:nvSpPr>
        <p:spPr>
          <a:xfrm>
            <a:off x="627335" y="4497297"/>
            <a:ext cx="2508000"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企画内容を作る</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・複数の企画案を出す</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・企画の優先順位を立てる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・ページ構成を練る</a:t>
            </a:r>
          </a:p>
        </p:txBody>
      </p:sp>
      <p:sp>
        <p:nvSpPr>
          <p:cNvPr id="62" name="Google Shape;375;p22">
            <a:extLst>
              <a:ext uri="{FF2B5EF4-FFF2-40B4-BE49-F238E27FC236}">
                <a16:creationId xmlns:a16="http://schemas.microsoft.com/office/drawing/2014/main" id="{A1200B3D-5415-368D-9155-982665BA2557}"/>
              </a:ext>
            </a:extLst>
          </p:cNvPr>
          <p:cNvSpPr/>
          <p:nvPr/>
        </p:nvSpPr>
        <p:spPr>
          <a:xfrm>
            <a:off x="3433616" y="2388228"/>
            <a:ext cx="2508000" cy="4060768"/>
          </a:xfrm>
          <a:prstGeom prst="roundRect">
            <a:avLst>
              <a:gd name="adj" fmla="val 0"/>
            </a:avLst>
          </a:prstGeom>
          <a:solidFill>
            <a:srgbClr val="FFFFFF"/>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eiryo UI" panose="020B0604030504040204" pitchFamily="50" charset="-128"/>
              <a:ea typeface="Meiryo UI" panose="020B0604030504040204" pitchFamily="50" charset="-128"/>
            </a:endParaRPr>
          </a:p>
        </p:txBody>
      </p:sp>
      <p:sp>
        <p:nvSpPr>
          <p:cNvPr id="63" name="Google Shape;376;p22">
            <a:extLst>
              <a:ext uri="{FF2B5EF4-FFF2-40B4-BE49-F238E27FC236}">
                <a16:creationId xmlns:a16="http://schemas.microsoft.com/office/drawing/2014/main" id="{CF736798-916F-F703-2098-FA8F0D1AEBD0}"/>
              </a:ext>
            </a:extLst>
          </p:cNvPr>
          <p:cNvSpPr/>
          <p:nvPr/>
        </p:nvSpPr>
        <p:spPr>
          <a:xfrm>
            <a:off x="3433631" y="2066407"/>
            <a:ext cx="2508000" cy="516945"/>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600" b="1" dirty="0">
                <a:solidFill>
                  <a:srgbClr val="FFFFFF"/>
                </a:solidFill>
                <a:latin typeface="Meiryo UI" panose="020B0604030504040204" pitchFamily="50" charset="-128"/>
                <a:ea typeface="Meiryo UI" panose="020B0604030504040204" pitchFamily="50" charset="-128"/>
              </a:rPr>
              <a:t>Step2</a:t>
            </a:r>
          </a:p>
          <a:p>
            <a:pPr marL="0" lvl="0" indent="0" algn="ctr" rtl="0">
              <a:spcBef>
                <a:spcPts val="0"/>
              </a:spcBef>
              <a:spcAft>
                <a:spcPts val="0"/>
              </a:spcAft>
              <a:buNone/>
            </a:pPr>
            <a:r>
              <a:rPr lang="ja-JP" altLang="en-US" sz="1600" b="1" dirty="0">
                <a:solidFill>
                  <a:srgbClr val="FFFFFF"/>
                </a:solidFill>
                <a:latin typeface="Meiryo UI" panose="020B0604030504040204" pitchFamily="50" charset="-128"/>
                <a:ea typeface="Meiryo UI" panose="020B0604030504040204" pitchFamily="50" charset="-128"/>
              </a:rPr>
              <a:t>テンプレートに情報を入れる</a:t>
            </a:r>
            <a:endParaRPr lang="en-US" sz="1600" b="1" dirty="0">
              <a:solidFill>
                <a:srgbClr val="FFFFFF"/>
              </a:solidFill>
              <a:latin typeface="Meiryo UI" panose="020B0604030504040204" pitchFamily="50" charset="-128"/>
              <a:ea typeface="Meiryo UI" panose="020B0604030504040204" pitchFamily="50" charset="-128"/>
            </a:endParaRPr>
          </a:p>
        </p:txBody>
      </p:sp>
      <p:sp>
        <p:nvSpPr>
          <p:cNvPr id="64" name="Google Shape;378;p22">
            <a:extLst>
              <a:ext uri="{FF2B5EF4-FFF2-40B4-BE49-F238E27FC236}">
                <a16:creationId xmlns:a16="http://schemas.microsoft.com/office/drawing/2014/main" id="{48406FEE-511F-BE53-5841-F09791F63906}"/>
              </a:ext>
            </a:extLst>
          </p:cNvPr>
          <p:cNvSpPr txBox="1"/>
          <p:nvPr/>
        </p:nvSpPr>
        <p:spPr>
          <a:xfrm>
            <a:off x="3433596" y="2633427"/>
            <a:ext cx="2508001"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テンプレートを選ぶ</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・プレゼン資料に合わせて</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テンプレートを選ぶ</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・印象を踏まえたフォントと配色</a:t>
            </a:r>
            <a:endParaRPr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5" name="Google Shape;403;p22">
            <a:extLst>
              <a:ext uri="{FF2B5EF4-FFF2-40B4-BE49-F238E27FC236}">
                <a16:creationId xmlns:a16="http://schemas.microsoft.com/office/drawing/2014/main" id="{FB3F3F0D-FFB0-46B4-B90A-342F6E2DC175}"/>
              </a:ext>
            </a:extLst>
          </p:cNvPr>
          <p:cNvSpPr/>
          <p:nvPr/>
        </p:nvSpPr>
        <p:spPr>
          <a:xfrm rot="5400000">
            <a:off x="5281703" y="4181560"/>
            <a:ext cx="1621631" cy="301806"/>
          </a:xfrm>
          <a:prstGeom prst="triangle">
            <a:avLst>
              <a:gd name="adj" fmla="val 50000"/>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eiryo UI" panose="020B0604030504040204" pitchFamily="50" charset="-128"/>
              <a:ea typeface="Meiryo UI" panose="020B0604030504040204" pitchFamily="50" charset="-128"/>
            </a:endParaRPr>
          </a:p>
        </p:txBody>
      </p:sp>
      <p:pic>
        <p:nvPicPr>
          <p:cNvPr id="66" name="図 65">
            <a:extLst>
              <a:ext uri="{FF2B5EF4-FFF2-40B4-BE49-F238E27FC236}">
                <a16:creationId xmlns:a16="http://schemas.microsoft.com/office/drawing/2014/main" id="{02EB5D5E-7EE6-FE6E-8E12-57B6514E88B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36673" y="3667690"/>
            <a:ext cx="617250" cy="617250"/>
          </a:xfrm>
          <a:prstGeom prst="rect">
            <a:avLst/>
          </a:prstGeom>
        </p:spPr>
      </p:pic>
      <p:pic>
        <p:nvPicPr>
          <p:cNvPr id="67" name="図 66">
            <a:extLst>
              <a:ext uri="{FF2B5EF4-FFF2-40B4-BE49-F238E27FC236}">
                <a16:creationId xmlns:a16="http://schemas.microsoft.com/office/drawing/2014/main" id="{C1EC71CD-57B0-6355-D3C8-AC148D13746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72113" y="5623891"/>
            <a:ext cx="746370" cy="746370"/>
          </a:xfrm>
          <a:prstGeom prst="rect">
            <a:avLst/>
          </a:prstGeom>
        </p:spPr>
      </p:pic>
      <p:sp>
        <p:nvSpPr>
          <p:cNvPr id="68" name="Google Shape;378;p22">
            <a:extLst>
              <a:ext uri="{FF2B5EF4-FFF2-40B4-BE49-F238E27FC236}">
                <a16:creationId xmlns:a16="http://schemas.microsoft.com/office/drawing/2014/main" id="{2810A9CD-42B2-2E6E-E3DE-B590091327CD}"/>
              </a:ext>
            </a:extLst>
          </p:cNvPr>
          <p:cNvSpPr txBox="1"/>
          <p:nvPr/>
        </p:nvSpPr>
        <p:spPr>
          <a:xfrm>
            <a:off x="3433597" y="4497297"/>
            <a:ext cx="2508000"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プレゼン資料を作る</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・ページ構成のフォーマットを作る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・情報をいたったん流し込む</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・図やイラストをあてはめる</a:t>
            </a:r>
          </a:p>
        </p:txBody>
      </p:sp>
      <p:sp>
        <p:nvSpPr>
          <p:cNvPr id="70" name="Google Shape;375;p22">
            <a:extLst>
              <a:ext uri="{FF2B5EF4-FFF2-40B4-BE49-F238E27FC236}">
                <a16:creationId xmlns:a16="http://schemas.microsoft.com/office/drawing/2014/main" id="{B2582994-9417-F370-C922-C820E3811C70}"/>
              </a:ext>
            </a:extLst>
          </p:cNvPr>
          <p:cNvSpPr/>
          <p:nvPr/>
        </p:nvSpPr>
        <p:spPr>
          <a:xfrm>
            <a:off x="6250389" y="2388228"/>
            <a:ext cx="2508000" cy="4060768"/>
          </a:xfrm>
          <a:prstGeom prst="roundRect">
            <a:avLst>
              <a:gd name="adj" fmla="val 0"/>
            </a:avLst>
          </a:prstGeom>
          <a:solidFill>
            <a:srgbClr val="FFFFFF"/>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eiryo UI" panose="020B0604030504040204" pitchFamily="50" charset="-128"/>
              <a:ea typeface="Meiryo UI" panose="020B0604030504040204" pitchFamily="50" charset="-128"/>
            </a:endParaRPr>
          </a:p>
        </p:txBody>
      </p:sp>
      <p:sp>
        <p:nvSpPr>
          <p:cNvPr id="71" name="Google Shape;376;p22">
            <a:extLst>
              <a:ext uri="{FF2B5EF4-FFF2-40B4-BE49-F238E27FC236}">
                <a16:creationId xmlns:a16="http://schemas.microsoft.com/office/drawing/2014/main" id="{1E1B1A18-4AA0-7546-73FC-9B880DBB7824}"/>
              </a:ext>
            </a:extLst>
          </p:cNvPr>
          <p:cNvSpPr/>
          <p:nvPr/>
        </p:nvSpPr>
        <p:spPr>
          <a:xfrm>
            <a:off x="6250404" y="2066407"/>
            <a:ext cx="2508000" cy="516945"/>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600" b="1" dirty="0">
                <a:solidFill>
                  <a:srgbClr val="FFFFFF"/>
                </a:solidFill>
                <a:latin typeface="Meiryo UI" panose="020B0604030504040204" pitchFamily="50" charset="-128"/>
                <a:ea typeface="Meiryo UI" panose="020B0604030504040204" pitchFamily="50" charset="-128"/>
              </a:rPr>
              <a:t>Step3</a:t>
            </a:r>
          </a:p>
          <a:p>
            <a:pPr marL="0" lvl="0" indent="0" algn="ctr" rtl="0">
              <a:spcBef>
                <a:spcPts val="0"/>
              </a:spcBef>
              <a:spcAft>
                <a:spcPts val="0"/>
              </a:spcAft>
              <a:buNone/>
            </a:pPr>
            <a:r>
              <a:rPr lang="ja-JP" altLang="en-US" sz="1600" b="1" dirty="0">
                <a:solidFill>
                  <a:srgbClr val="FFFFFF"/>
                </a:solidFill>
                <a:latin typeface="Meiryo UI" panose="020B0604030504040204" pitchFamily="50" charset="-128"/>
                <a:ea typeface="Meiryo UI" panose="020B0604030504040204" pitchFamily="50" charset="-128"/>
              </a:rPr>
              <a:t>完成度を高める</a:t>
            </a:r>
            <a:endParaRPr lang="en-US" sz="1600" b="1" dirty="0">
              <a:solidFill>
                <a:srgbClr val="FFFFFF"/>
              </a:solidFill>
              <a:latin typeface="Meiryo UI" panose="020B0604030504040204" pitchFamily="50" charset="-128"/>
              <a:ea typeface="Meiryo UI" panose="020B0604030504040204" pitchFamily="50" charset="-128"/>
            </a:endParaRPr>
          </a:p>
        </p:txBody>
      </p:sp>
      <p:sp>
        <p:nvSpPr>
          <p:cNvPr id="72" name="Google Shape;378;p22">
            <a:extLst>
              <a:ext uri="{FF2B5EF4-FFF2-40B4-BE49-F238E27FC236}">
                <a16:creationId xmlns:a16="http://schemas.microsoft.com/office/drawing/2014/main" id="{FD2938AF-8433-74F5-9C32-4A88D675741A}"/>
              </a:ext>
            </a:extLst>
          </p:cNvPr>
          <p:cNvSpPr txBox="1"/>
          <p:nvPr/>
        </p:nvSpPr>
        <p:spPr>
          <a:xfrm>
            <a:off x="6250369" y="2633427"/>
            <a:ext cx="2508001"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資料の見た目を整える</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・イラストやイメージのレイアウトの</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ズレを整える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・誤字脱字をチェック</a:t>
            </a:r>
            <a:endParaRPr 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endParaRPr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3" name="Google Shape;403;p22">
            <a:extLst>
              <a:ext uri="{FF2B5EF4-FFF2-40B4-BE49-F238E27FC236}">
                <a16:creationId xmlns:a16="http://schemas.microsoft.com/office/drawing/2014/main" id="{03398ADF-5371-3A25-FB5F-21CF9391CB7D}"/>
              </a:ext>
            </a:extLst>
          </p:cNvPr>
          <p:cNvSpPr/>
          <p:nvPr/>
        </p:nvSpPr>
        <p:spPr>
          <a:xfrm rot="5400000">
            <a:off x="8098476" y="4181560"/>
            <a:ext cx="1621631" cy="301806"/>
          </a:xfrm>
          <a:prstGeom prst="triangle">
            <a:avLst>
              <a:gd name="adj" fmla="val 50000"/>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eiryo UI" panose="020B0604030504040204" pitchFamily="50" charset="-128"/>
              <a:ea typeface="Meiryo UI" panose="020B0604030504040204" pitchFamily="50" charset="-128"/>
            </a:endParaRPr>
          </a:p>
        </p:txBody>
      </p:sp>
      <p:pic>
        <p:nvPicPr>
          <p:cNvPr id="74" name="図 73">
            <a:extLst>
              <a:ext uri="{FF2B5EF4-FFF2-40B4-BE49-F238E27FC236}">
                <a16:creationId xmlns:a16="http://schemas.microsoft.com/office/drawing/2014/main" id="{D4E76FB1-5399-5EB0-28E4-B0A5A4A2C3B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153446" y="3667690"/>
            <a:ext cx="617250" cy="617250"/>
          </a:xfrm>
          <a:prstGeom prst="rect">
            <a:avLst/>
          </a:prstGeom>
        </p:spPr>
      </p:pic>
      <p:pic>
        <p:nvPicPr>
          <p:cNvPr id="75" name="図 74">
            <a:extLst>
              <a:ext uri="{FF2B5EF4-FFF2-40B4-BE49-F238E27FC236}">
                <a16:creationId xmlns:a16="http://schemas.microsoft.com/office/drawing/2014/main" id="{CD67EA4F-A414-D2EB-2FDF-82B20A9243A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88886" y="5623891"/>
            <a:ext cx="746370" cy="746370"/>
          </a:xfrm>
          <a:prstGeom prst="rect">
            <a:avLst/>
          </a:prstGeom>
        </p:spPr>
      </p:pic>
      <p:sp>
        <p:nvSpPr>
          <p:cNvPr id="76" name="Google Shape;378;p22">
            <a:extLst>
              <a:ext uri="{FF2B5EF4-FFF2-40B4-BE49-F238E27FC236}">
                <a16:creationId xmlns:a16="http://schemas.microsoft.com/office/drawing/2014/main" id="{0B0B4805-0AC8-3B32-CE4A-6F1810331618}"/>
              </a:ext>
            </a:extLst>
          </p:cNvPr>
          <p:cNvSpPr txBox="1"/>
          <p:nvPr/>
        </p:nvSpPr>
        <p:spPr>
          <a:xfrm>
            <a:off x="6250370" y="4497297"/>
            <a:ext cx="2508000"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第三者に伝わる内容チェック</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・客観的な目線で見てもらう</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・不明瞭な表現があれば、</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言い換える</a:t>
            </a:r>
          </a:p>
        </p:txBody>
      </p:sp>
      <p:sp>
        <p:nvSpPr>
          <p:cNvPr id="78" name="Google Shape;375;p22">
            <a:extLst>
              <a:ext uri="{FF2B5EF4-FFF2-40B4-BE49-F238E27FC236}">
                <a16:creationId xmlns:a16="http://schemas.microsoft.com/office/drawing/2014/main" id="{E39E7DCC-E486-704D-4636-A2745B96C929}"/>
              </a:ext>
            </a:extLst>
          </p:cNvPr>
          <p:cNvSpPr/>
          <p:nvPr/>
        </p:nvSpPr>
        <p:spPr>
          <a:xfrm>
            <a:off x="9056651" y="2388228"/>
            <a:ext cx="2508000" cy="4060768"/>
          </a:xfrm>
          <a:prstGeom prst="roundRect">
            <a:avLst>
              <a:gd name="adj" fmla="val 0"/>
            </a:avLst>
          </a:prstGeom>
          <a:solidFill>
            <a:srgbClr val="FFFFFF"/>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eiryo UI" panose="020B0604030504040204" pitchFamily="50" charset="-128"/>
              <a:ea typeface="Meiryo UI" panose="020B0604030504040204" pitchFamily="50" charset="-128"/>
            </a:endParaRPr>
          </a:p>
        </p:txBody>
      </p:sp>
      <p:sp>
        <p:nvSpPr>
          <p:cNvPr id="79" name="Google Shape;376;p22">
            <a:extLst>
              <a:ext uri="{FF2B5EF4-FFF2-40B4-BE49-F238E27FC236}">
                <a16:creationId xmlns:a16="http://schemas.microsoft.com/office/drawing/2014/main" id="{B7D488C2-B8E4-3594-148C-438DB416EFDE}"/>
              </a:ext>
            </a:extLst>
          </p:cNvPr>
          <p:cNvSpPr/>
          <p:nvPr/>
        </p:nvSpPr>
        <p:spPr>
          <a:xfrm>
            <a:off x="9056666" y="2066407"/>
            <a:ext cx="2508000" cy="516945"/>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600" b="1" dirty="0">
                <a:solidFill>
                  <a:srgbClr val="FFFFFF"/>
                </a:solidFill>
                <a:latin typeface="Meiryo UI" panose="020B0604030504040204" pitchFamily="50" charset="-128"/>
                <a:ea typeface="Meiryo UI" panose="020B0604030504040204" pitchFamily="50" charset="-128"/>
              </a:rPr>
              <a:t>Step4</a:t>
            </a:r>
          </a:p>
          <a:p>
            <a:pPr marL="0" lvl="0" indent="0" algn="ctr" rtl="0">
              <a:spcBef>
                <a:spcPts val="0"/>
              </a:spcBef>
              <a:spcAft>
                <a:spcPts val="0"/>
              </a:spcAft>
              <a:buNone/>
            </a:pPr>
            <a:r>
              <a:rPr lang="ja-JP" altLang="en-US" sz="1600" b="1" dirty="0">
                <a:solidFill>
                  <a:srgbClr val="FFFFFF"/>
                </a:solidFill>
                <a:latin typeface="Meiryo UI" panose="020B0604030504040204" pitchFamily="50" charset="-128"/>
                <a:ea typeface="Meiryo UI" panose="020B0604030504040204" pitchFamily="50" charset="-128"/>
              </a:rPr>
              <a:t>プレゼン・フィードバック</a:t>
            </a:r>
            <a:endParaRPr lang="en-US" sz="1600" b="1" dirty="0">
              <a:solidFill>
                <a:srgbClr val="FFFFFF"/>
              </a:solidFill>
              <a:latin typeface="Meiryo UI" panose="020B0604030504040204" pitchFamily="50" charset="-128"/>
              <a:ea typeface="Meiryo UI" panose="020B0604030504040204" pitchFamily="50" charset="-128"/>
            </a:endParaRPr>
          </a:p>
        </p:txBody>
      </p:sp>
      <p:sp>
        <p:nvSpPr>
          <p:cNvPr id="80" name="Google Shape;378;p22">
            <a:extLst>
              <a:ext uri="{FF2B5EF4-FFF2-40B4-BE49-F238E27FC236}">
                <a16:creationId xmlns:a16="http://schemas.microsoft.com/office/drawing/2014/main" id="{0E253F72-FC7F-0A2B-31FC-A8688565286E}"/>
              </a:ext>
            </a:extLst>
          </p:cNvPr>
          <p:cNvSpPr txBox="1"/>
          <p:nvPr/>
        </p:nvSpPr>
        <p:spPr>
          <a:xfrm>
            <a:off x="9056631" y="2633427"/>
            <a:ext cx="2508001"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プレゼン</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・プレゼン練習は</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回</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・本番でプレゼン発表</a:t>
            </a:r>
            <a:endParaRPr 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endParaRPr sz="140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82" name="図 81">
            <a:extLst>
              <a:ext uri="{FF2B5EF4-FFF2-40B4-BE49-F238E27FC236}">
                <a16:creationId xmlns:a16="http://schemas.microsoft.com/office/drawing/2014/main" id="{E2396DB7-ECE1-FADD-BED5-9C7F12E2712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959708" y="3667690"/>
            <a:ext cx="617250" cy="617250"/>
          </a:xfrm>
          <a:prstGeom prst="rect">
            <a:avLst/>
          </a:prstGeom>
        </p:spPr>
      </p:pic>
      <p:pic>
        <p:nvPicPr>
          <p:cNvPr id="83" name="図 82">
            <a:extLst>
              <a:ext uri="{FF2B5EF4-FFF2-40B4-BE49-F238E27FC236}">
                <a16:creationId xmlns:a16="http://schemas.microsoft.com/office/drawing/2014/main" id="{6169709E-72EB-762F-15D5-8BF73AEA798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95148" y="5623891"/>
            <a:ext cx="746370" cy="746370"/>
          </a:xfrm>
          <a:prstGeom prst="rect">
            <a:avLst/>
          </a:prstGeom>
        </p:spPr>
      </p:pic>
      <p:sp>
        <p:nvSpPr>
          <p:cNvPr id="84" name="Google Shape;378;p22">
            <a:extLst>
              <a:ext uri="{FF2B5EF4-FFF2-40B4-BE49-F238E27FC236}">
                <a16:creationId xmlns:a16="http://schemas.microsoft.com/office/drawing/2014/main" id="{F1D340C2-DB96-5748-842A-7D5268C5C2D5}"/>
              </a:ext>
            </a:extLst>
          </p:cNvPr>
          <p:cNvSpPr txBox="1"/>
          <p:nvPr/>
        </p:nvSpPr>
        <p:spPr>
          <a:xfrm>
            <a:off x="9056632" y="4497297"/>
            <a:ext cx="2508000"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altLang="ja" sz="1400" b="1" u="sng"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400" b="1" u="sng" dirty="0">
                <a:solidFill>
                  <a:schemeClr val="tx1">
                    <a:lumMod val="75000"/>
                    <a:lumOff val="25000"/>
                  </a:schemeClr>
                </a:solidFill>
                <a:latin typeface="Meiryo UI" panose="020B0604030504040204" pitchFamily="50" charset="-128"/>
                <a:ea typeface="Meiryo UI" panose="020B0604030504040204" pitchFamily="50" charset="-128"/>
              </a:rPr>
              <a:t>フィードバック</a:t>
            </a:r>
            <a:endParaRPr sz="1400" b="1" u="sng"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・プレゼン資料の結果を知る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・成功または失敗要因を</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審査員や評価する人に聞く</a:t>
            </a:r>
          </a:p>
        </p:txBody>
      </p:sp>
    </p:spTree>
    <p:extLst>
      <p:ext uri="{BB962C8B-B14F-4D97-AF65-F5344CB8AC3E}">
        <p14:creationId xmlns:p14="http://schemas.microsoft.com/office/powerpoint/2010/main" val="558453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74;p22">
            <a:extLst>
              <a:ext uri="{FF2B5EF4-FFF2-40B4-BE49-F238E27FC236}">
                <a16:creationId xmlns:a16="http://schemas.microsoft.com/office/drawing/2014/main" id="{81471A78-FC8B-CFE0-DFB7-BA968E7DCB14}"/>
              </a:ext>
            </a:extLst>
          </p:cNvPr>
          <p:cNvSpPr txBox="1"/>
          <p:nvPr/>
        </p:nvSpPr>
        <p:spPr>
          <a:xfrm>
            <a:off x="1282263" y="866983"/>
            <a:ext cx="9627476" cy="798900"/>
          </a:xfrm>
          <a:prstGeom prst="rect">
            <a:avLst/>
          </a:prstGeom>
          <a:noFill/>
          <a:ln>
            <a:noFill/>
          </a:ln>
        </p:spPr>
        <p:txBody>
          <a:bodyPr spcFirstLastPara="1" wrap="square" lIns="91425" tIns="91425" rIns="91425" bIns="91425" anchor="ctr" anchorCtr="0">
            <a:noAutofit/>
          </a:bodyPr>
          <a:lstStyle/>
          <a:p>
            <a:pPr algn="ct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誰でも最短でプレゼン資料作りができる！</a:t>
            </a:r>
            <a:endPar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rPr>
              <a:t>20</a:t>
            </a: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種類のテンプレートを使いこなせるまでの</a:t>
            </a:r>
            <a:r>
              <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rPr>
              <a:t>4</a:t>
            </a: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つのステップ</a:t>
            </a:r>
            <a:endPar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endParaRPr>
          </a:p>
        </p:txBody>
      </p:sp>
      <p:grpSp>
        <p:nvGrpSpPr>
          <p:cNvPr id="2" name="Google Shape;867;p32">
            <a:extLst>
              <a:ext uri="{FF2B5EF4-FFF2-40B4-BE49-F238E27FC236}">
                <a16:creationId xmlns:a16="http://schemas.microsoft.com/office/drawing/2014/main" id="{E771EDF2-0EC6-249D-C91A-102865AF84F4}"/>
              </a:ext>
            </a:extLst>
          </p:cNvPr>
          <p:cNvGrpSpPr/>
          <p:nvPr/>
        </p:nvGrpSpPr>
        <p:grpSpPr>
          <a:xfrm>
            <a:off x="4855586" y="2406143"/>
            <a:ext cx="4068987" cy="1007423"/>
            <a:chOff x="2890525" y="1780125"/>
            <a:chExt cx="4809300" cy="1343230"/>
          </a:xfrm>
        </p:grpSpPr>
        <p:sp>
          <p:nvSpPr>
            <p:cNvPr id="7" name="Google Shape;868;p32">
              <a:extLst>
                <a:ext uri="{FF2B5EF4-FFF2-40B4-BE49-F238E27FC236}">
                  <a16:creationId xmlns:a16="http://schemas.microsoft.com/office/drawing/2014/main" id="{21268B36-F269-2B0E-16F9-D7EE1F320575}"/>
                </a:ext>
              </a:extLst>
            </p:cNvPr>
            <p:cNvSpPr/>
            <p:nvPr/>
          </p:nvSpPr>
          <p:spPr>
            <a:xfrm>
              <a:off x="2890525" y="1996855"/>
              <a:ext cx="4809300" cy="1126500"/>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9" name="Google Shape;869;p32">
              <a:extLst>
                <a:ext uri="{FF2B5EF4-FFF2-40B4-BE49-F238E27FC236}">
                  <a16:creationId xmlns:a16="http://schemas.microsoft.com/office/drawing/2014/main" id="{9AE0A28D-7E85-1814-54D6-F2189D5BFA9E}"/>
                </a:ext>
              </a:extLst>
            </p:cNvPr>
            <p:cNvSpPr/>
            <p:nvPr/>
          </p:nvSpPr>
          <p:spPr>
            <a:xfrm>
              <a:off x="2890525" y="1780125"/>
              <a:ext cx="4809300" cy="367200"/>
            </a:xfrm>
            <a:prstGeom prst="roundRect">
              <a:avLst>
                <a:gd name="adj" fmla="val 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r>
                <a:rPr lang="ja-JP" altLang="en-US" sz="1200" b="1" dirty="0">
                  <a:solidFill>
                    <a:schemeClr val="bg1"/>
                  </a:solidFill>
                  <a:latin typeface="Meiryo UI" panose="020B0604030504040204" pitchFamily="50" charset="-128"/>
                  <a:ea typeface="Meiryo UI" panose="020B0604030504040204" pitchFamily="50" charset="-128"/>
                  <a:cs typeface="Meiryo"/>
                  <a:sym typeface="Meiryo"/>
                </a:rPr>
                <a:t>コンテンツ①企画作りノウハウ</a:t>
              </a:r>
            </a:p>
          </p:txBody>
        </p:sp>
      </p:grpSp>
      <p:sp>
        <p:nvSpPr>
          <p:cNvPr id="10" name="Google Shape;877;p32">
            <a:extLst>
              <a:ext uri="{FF2B5EF4-FFF2-40B4-BE49-F238E27FC236}">
                <a16:creationId xmlns:a16="http://schemas.microsoft.com/office/drawing/2014/main" id="{5398DAC3-2873-EAC0-998A-C54237B4B6E2}"/>
              </a:ext>
            </a:extLst>
          </p:cNvPr>
          <p:cNvSpPr/>
          <p:nvPr/>
        </p:nvSpPr>
        <p:spPr>
          <a:xfrm>
            <a:off x="9327658" y="2587814"/>
            <a:ext cx="2197579" cy="3101175"/>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endParaRPr sz="1350">
              <a:latin typeface="Meiryo UI" panose="020B0604030504040204" pitchFamily="50" charset="-128"/>
              <a:ea typeface="Meiryo UI" panose="020B0604030504040204" pitchFamily="50" charset="-128"/>
            </a:endParaRPr>
          </a:p>
        </p:txBody>
      </p:sp>
      <p:sp>
        <p:nvSpPr>
          <p:cNvPr id="11" name="Google Shape;878;p32">
            <a:extLst>
              <a:ext uri="{FF2B5EF4-FFF2-40B4-BE49-F238E27FC236}">
                <a16:creationId xmlns:a16="http://schemas.microsoft.com/office/drawing/2014/main" id="{D27508FC-FAB3-980C-F876-9237552D6F4D}"/>
              </a:ext>
            </a:extLst>
          </p:cNvPr>
          <p:cNvSpPr/>
          <p:nvPr/>
        </p:nvSpPr>
        <p:spPr>
          <a:xfrm>
            <a:off x="2097800" y="2588924"/>
            <a:ext cx="2316423" cy="3101175"/>
          </a:xfrm>
          <a:prstGeom prst="roundRect">
            <a:avLst>
              <a:gd name="adj" fmla="val 0"/>
            </a:avLst>
          </a:prstGeom>
          <a:solidFill>
            <a:srgbClr val="FFFFFF"/>
          </a:solid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endParaRPr sz="1350" dirty="0">
              <a:latin typeface="Meiryo UI" panose="020B0604030504040204" pitchFamily="50" charset="-128"/>
              <a:ea typeface="Meiryo UI" panose="020B0604030504040204" pitchFamily="50" charset="-128"/>
            </a:endParaRPr>
          </a:p>
        </p:txBody>
      </p:sp>
      <p:sp>
        <p:nvSpPr>
          <p:cNvPr id="12" name="Google Shape;880;p32">
            <a:extLst>
              <a:ext uri="{FF2B5EF4-FFF2-40B4-BE49-F238E27FC236}">
                <a16:creationId xmlns:a16="http://schemas.microsoft.com/office/drawing/2014/main" id="{A0A34038-1CF8-3973-B8B3-14F702813CF9}"/>
              </a:ext>
            </a:extLst>
          </p:cNvPr>
          <p:cNvSpPr/>
          <p:nvPr/>
        </p:nvSpPr>
        <p:spPr>
          <a:xfrm>
            <a:off x="9327671" y="2398079"/>
            <a:ext cx="2197579" cy="333000"/>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定量</a:t>
            </a:r>
            <a:r>
              <a:rPr lang="en-US" altLang="ja-JP" sz="1200" b="1" dirty="0">
                <a:solidFill>
                  <a:srgbClr val="FFFFFF"/>
                </a:solidFill>
                <a:latin typeface="Meiryo UI" panose="020B0604030504040204" pitchFamily="50" charset="-128"/>
                <a:ea typeface="Meiryo UI" panose="020B0604030504040204" pitchFamily="50" charset="-128"/>
                <a:cs typeface="Meiryo"/>
                <a:sym typeface="Meiryo"/>
              </a:rPr>
              <a:t>/</a:t>
            </a: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定性目標</a:t>
            </a:r>
            <a:endParaRPr sz="1200" b="1" dirty="0">
              <a:solidFill>
                <a:srgbClr val="FFFFFF"/>
              </a:solidFill>
              <a:latin typeface="Meiryo UI" panose="020B0604030504040204" pitchFamily="50" charset="-128"/>
              <a:ea typeface="Meiryo UI" panose="020B0604030504040204" pitchFamily="50" charset="-128"/>
              <a:cs typeface="Meiryo"/>
              <a:sym typeface="Meiryo"/>
            </a:endParaRPr>
          </a:p>
        </p:txBody>
      </p:sp>
      <p:sp>
        <p:nvSpPr>
          <p:cNvPr id="13" name="Google Shape;882;p32">
            <a:extLst>
              <a:ext uri="{FF2B5EF4-FFF2-40B4-BE49-F238E27FC236}">
                <a16:creationId xmlns:a16="http://schemas.microsoft.com/office/drawing/2014/main" id="{EC49B45D-75A9-161E-5FDC-A635B4BCDB38}"/>
              </a:ext>
            </a:extLst>
          </p:cNvPr>
          <p:cNvSpPr/>
          <p:nvPr/>
        </p:nvSpPr>
        <p:spPr>
          <a:xfrm>
            <a:off x="2103044" y="2398079"/>
            <a:ext cx="2316423" cy="333000"/>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ターゲット</a:t>
            </a:r>
          </a:p>
        </p:txBody>
      </p:sp>
      <p:sp>
        <p:nvSpPr>
          <p:cNvPr id="14" name="Google Shape;887;p32">
            <a:extLst>
              <a:ext uri="{FF2B5EF4-FFF2-40B4-BE49-F238E27FC236}">
                <a16:creationId xmlns:a16="http://schemas.microsoft.com/office/drawing/2014/main" id="{9C5F7F3D-23C6-8023-AA56-0071B2227E18}"/>
              </a:ext>
            </a:extLst>
          </p:cNvPr>
          <p:cNvSpPr/>
          <p:nvPr/>
        </p:nvSpPr>
        <p:spPr>
          <a:xfrm rot="5400000">
            <a:off x="4465340" y="2914217"/>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15" name="Google Shape;888;p32">
            <a:extLst>
              <a:ext uri="{FF2B5EF4-FFF2-40B4-BE49-F238E27FC236}">
                <a16:creationId xmlns:a16="http://schemas.microsoft.com/office/drawing/2014/main" id="{F07D9430-CAE5-D9D6-428A-B5ECA06E993E}"/>
              </a:ext>
            </a:extLst>
          </p:cNvPr>
          <p:cNvSpPr/>
          <p:nvPr/>
        </p:nvSpPr>
        <p:spPr>
          <a:xfrm rot="5400000">
            <a:off x="4465340" y="5177708"/>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16" name="Google Shape;897;p32">
            <a:extLst>
              <a:ext uri="{FF2B5EF4-FFF2-40B4-BE49-F238E27FC236}">
                <a16:creationId xmlns:a16="http://schemas.microsoft.com/office/drawing/2014/main" id="{17A863BD-9920-44C9-9011-3E4630750647}"/>
              </a:ext>
            </a:extLst>
          </p:cNvPr>
          <p:cNvSpPr txBox="1"/>
          <p:nvPr/>
        </p:nvSpPr>
        <p:spPr>
          <a:xfrm>
            <a:off x="2221963" y="4994730"/>
            <a:ext cx="2197579" cy="271125"/>
          </a:xfrm>
          <a:prstGeom prst="rect">
            <a:avLst/>
          </a:prstGeom>
          <a:noFill/>
          <a:ln>
            <a:noFill/>
          </a:ln>
        </p:spPr>
        <p:txBody>
          <a:bodyPr spcFirstLastPara="1" wrap="square" lIns="68569" tIns="68569" rIns="68569" bIns="68569" anchor="ctr" anchorCtr="0">
            <a:noAutofit/>
          </a:bodyPr>
          <a:lstStyle/>
          <a:p>
            <a:r>
              <a:rPr lang="ja" altLang="en-US" sz="1200" dirty="0">
                <a:solidFill>
                  <a:srgbClr val="434343"/>
                </a:solidFill>
                <a:latin typeface="Meiryo UI" panose="020B0604030504040204" pitchFamily="50" charset="-128"/>
                <a:ea typeface="Meiryo UI" panose="020B0604030504040204" pitchFamily="50" charset="-128"/>
              </a:rPr>
              <a:t>①</a:t>
            </a:r>
            <a:r>
              <a:rPr lang="ja-JP" altLang="en-US" sz="1200" dirty="0">
                <a:solidFill>
                  <a:srgbClr val="434343"/>
                </a:solidFill>
                <a:latin typeface="Meiryo UI" panose="020B0604030504040204" pitchFamily="50" charset="-128"/>
                <a:ea typeface="Meiryo UI" panose="020B0604030504040204" pitchFamily="50" charset="-128"/>
              </a:rPr>
              <a:t>勝てる企画資料を作りたい</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②残業を無くしたい</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③転職してキャリアアップしたい</a:t>
            </a:r>
            <a:endParaRPr lang="en-US" altLang="ja-JP" sz="1200" dirty="0">
              <a:solidFill>
                <a:srgbClr val="434343"/>
              </a:solidFill>
              <a:latin typeface="Meiryo UI" panose="020B0604030504040204" pitchFamily="50" charset="-128"/>
              <a:ea typeface="Meiryo UI" panose="020B0604030504040204" pitchFamily="50" charset="-128"/>
            </a:endParaRPr>
          </a:p>
        </p:txBody>
      </p:sp>
      <p:sp>
        <p:nvSpPr>
          <p:cNvPr id="20" name="Google Shape;899;p32">
            <a:extLst>
              <a:ext uri="{FF2B5EF4-FFF2-40B4-BE49-F238E27FC236}">
                <a16:creationId xmlns:a16="http://schemas.microsoft.com/office/drawing/2014/main" id="{559B3858-2FB8-F63E-F2F8-8EB2D3220286}"/>
              </a:ext>
            </a:extLst>
          </p:cNvPr>
          <p:cNvSpPr txBox="1"/>
          <p:nvPr/>
        </p:nvSpPr>
        <p:spPr>
          <a:xfrm>
            <a:off x="6279127" y="2731079"/>
            <a:ext cx="2411099" cy="644400"/>
          </a:xfrm>
          <a:prstGeom prst="rect">
            <a:avLst/>
          </a:prstGeom>
          <a:noFill/>
          <a:ln>
            <a:noFill/>
          </a:ln>
        </p:spPr>
        <p:txBody>
          <a:bodyPr spcFirstLastPara="1" wrap="square" lIns="68569" tIns="68569" rIns="68569" bIns="68569" anchor="ctr" anchorCtr="0">
            <a:noAutofit/>
          </a:bodyPr>
          <a:lstStyle/>
          <a:p>
            <a:r>
              <a:rPr lang="ja" altLang="en-US" sz="1200" dirty="0">
                <a:solidFill>
                  <a:srgbClr val="434343"/>
                </a:solidFill>
                <a:latin typeface="Meiryo UI" panose="020B0604030504040204" pitchFamily="50" charset="-128"/>
                <a:ea typeface="Meiryo UI" panose="020B0604030504040204" pitchFamily="50" charset="-128"/>
              </a:rPr>
              <a:t>①</a:t>
            </a:r>
            <a:r>
              <a:rPr lang="ja-JP" altLang="en-US" sz="1200" dirty="0">
                <a:solidFill>
                  <a:srgbClr val="434343"/>
                </a:solidFill>
                <a:latin typeface="Meiryo UI" panose="020B0604030504040204" pitchFamily="50" charset="-128"/>
                <a:ea typeface="Meiryo UI" panose="020B0604030504040204" pitchFamily="50" charset="-128"/>
              </a:rPr>
              <a:t>企画作りの方法</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②企画のテンプレート</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③見せ方・プレゼンのノウハウ</a:t>
            </a:r>
            <a:endParaRPr lang="en-US" altLang="ja-JP" sz="1200" dirty="0">
              <a:solidFill>
                <a:srgbClr val="434343"/>
              </a:solidFill>
              <a:latin typeface="Meiryo UI" panose="020B0604030504040204" pitchFamily="50" charset="-128"/>
              <a:ea typeface="Meiryo UI" panose="020B0604030504040204" pitchFamily="50" charset="-128"/>
            </a:endParaRPr>
          </a:p>
        </p:txBody>
      </p:sp>
      <p:sp>
        <p:nvSpPr>
          <p:cNvPr id="21" name="Google Shape;903;p32">
            <a:extLst>
              <a:ext uri="{FF2B5EF4-FFF2-40B4-BE49-F238E27FC236}">
                <a16:creationId xmlns:a16="http://schemas.microsoft.com/office/drawing/2014/main" id="{9F2A4038-904E-5CF6-4B3E-924094F53288}"/>
              </a:ext>
            </a:extLst>
          </p:cNvPr>
          <p:cNvSpPr txBox="1"/>
          <p:nvPr/>
        </p:nvSpPr>
        <p:spPr>
          <a:xfrm>
            <a:off x="9412229" y="5076177"/>
            <a:ext cx="2018954" cy="271125"/>
          </a:xfrm>
          <a:prstGeom prst="rect">
            <a:avLst/>
          </a:prstGeom>
          <a:noFill/>
          <a:ln>
            <a:noFill/>
          </a:ln>
        </p:spPr>
        <p:txBody>
          <a:bodyPr spcFirstLastPara="1" wrap="square" lIns="68569" tIns="68569" rIns="68569" bIns="68569" anchor="ctr" anchorCtr="0">
            <a:noAutofit/>
          </a:bodyPr>
          <a:lstStyle/>
          <a:p>
            <a:r>
              <a:rPr lang="ja" altLang="en-US" sz="1200" dirty="0">
                <a:solidFill>
                  <a:srgbClr val="434343"/>
                </a:solidFill>
                <a:latin typeface="Meiryo UI" panose="020B0604030504040204" pitchFamily="50" charset="-128"/>
                <a:ea typeface="Meiryo UI" panose="020B0604030504040204" pitchFamily="50" charset="-128"/>
              </a:rPr>
              <a:t>①</a:t>
            </a:r>
            <a:r>
              <a:rPr lang="ja-JP" altLang="en-US" sz="1200" dirty="0">
                <a:solidFill>
                  <a:srgbClr val="434343"/>
                </a:solidFill>
                <a:latin typeface="Meiryo UI" panose="020B0604030504040204" pitchFamily="50" charset="-128"/>
                <a:ea typeface="Meiryo UI" panose="020B0604030504040204" pitchFamily="50" charset="-128"/>
              </a:rPr>
              <a:t>資料作りの時短！</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②クオリティの高い資料！</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③案件の獲得！</a:t>
            </a:r>
            <a:endParaRPr lang="en-US" altLang="ja-JP" sz="1200" dirty="0">
              <a:solidFill>
                <a:srgbClr val="434343"/>
              </a:solidFill>
              <a:latin typeface="Meiryo UI" panose="020B0604030504040204" pitchFamily="50" charset="-128"/>
              <a:ea typeface="Meiryo UI" panose="020B0604030504040204" pitchFamily="50" charset="-128"/>
            </a:endParaRPr>
          </a:p>
        </p:txBody>
      </p:sp>
      <p:grpSp>
        <p:nvGrpSpPr>
          <p:cNvPr id="22" name="Google Shape;911;p32">
            <a:extLst>
              <a:ext uri="{FF2B5EF4-FFF2-40B4-BE49-F238E27FC236}">
                <a16:creationId xmlns:a16="http://schemas.microsoft.com/office/drawing/2014/main" id="{4D41A339-A0B4-70D9-BAE3-E2ACA5F80B1B}"/>
              </a:ext>
            </a:extLst>
          </p:cNvPr>
          <p:cNvGrpSpPr/>
          <p:nvPr/>
        </p:nvGrpSpPr>
        <p:grpSpPr>
          <a:xfrm>
            <a:off x="4855586" y="3543794"/>
            <a:ext cx="4068987" cy="1007423"/>
            <a:chOff x="2890525" y="3321638"/>
            <a:chExt cx="4809300" cy="1343230"/>
          </a:xfrm>
        </p:grpSpPr>
        <p:sp>
          <p:nvSpPr>
            <p:cNvPr id="23" name="Google Shape;912;p32">
              <a:extLst>
                <a:ext uri="{FF2B5EF4-FFF2-40B4-BE49-F238E27FC236}">
                  <a16:creationId xmlns:a16="http://schemas.microsoft.com/office/drawing/2014/main" id="{0524ACB4-AAEC-FDA7-A178-33744F1229F8}"/>
                </a:ext>
              </a:extLst>
            </p:cNvPr>
            <p:cNvSpPr/>
            <p:nvPr/>
          </p:nvSpPr>
          <p:spPr>
            <a:xfrm>
              <a:off x="2890525" y="3538367"/>
              <a:ext cx="4809300" cy="1126500"/>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24" name="Google Shape;913;p32">
              <a:extLst>
                <a:ext uri="{FF2B5EF4-FFF2-40B4-BE49-F238E27FC236}">
                  <a16:creationId xmlns:a16="http://schemas.microsoft.com/office/drawing/2014/main" id="{B588B098-847E-A2C3-A61E-5B68B8147CE4}"/>
                </a:ext>
              </a:extLst>
            </p:cNvPr>
            <p:cNvSpPr/>
            <p:nvPr/>
          </p:nvSpPr>
          <p:spPr>
            <a:xfrm>
              <a:off x="2890525" y="3321638"/>
              <a:ext cx="4809300" cy="367200"/>
            </a:xfrm>
            <a:prstGeom prst="roundRect">
              <a:avLst>
                <a:gd name="adj" fmla="val 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r>
                <a:rPr lang="ja-JP" altLang="en-US" sz="1050" b="1" dirty="0">
                  <a:solidFill>
                    <a:schemeClr val="bg1"/>
                  </a:solidFill>
                  <a:latin typeface="Meiryo UI" panose="020B0604030504040204" pitchFamily="50" charset="-128"/>
                  <a:ea typeface="Meiryo UI" panose="020B0604030504040204" pitchFamily="50" charset="-128"/>
                  <a:cs typeface="Meiryo"/>
                  <a:sym typeface="Meiryo"/>
                </a:rPr>
                <a:t>コンテンツ②生産性向上のコツ・アイテム</a:t>
              </a:r>
            </a:p>
          </p:txBody>
        </p:sp>
      </p:grpSp>
      <p:grpSp>
        <p:nvGrpSpPr>
          <p:cNvPr id="25" name="Google Shape;914;p32">
            <a:extLst>
              <a:ext uri="{FF2B5EF4-FFF2-40B4-BE49-F238E27FC236}">
                <a16:creationId xmlns:a16="http://schemas.microsoft.com/office/drawing/2014/main" id="{7CF5FC16-69FB-4497-558A-CEC1F26FD516}"/>
              </a:ext>
            </a:extLst>
          </p:cNvPr>
          <p:cNvGrpSpPr/>
          <p:nvPr/>
        </p:nvGrpSpPr>
        <p:grpSpPr>
          <a:xfrm>
            <a:off x="4855586" y="4681446"/>
            <a:ext cx="4068987" cy="1007423"/>
            <a:chOff x="2890525" y="4813863"/>
            <a:chExt cx="4809300" cy="1343230"/>
          </a:xfrm>
        </p:grpSpPr>
        <p:sp>
          <p:nvSpPr>
            <p:cNvPr id="26" name="Google Shape;915;p32">
              <a:extLst>
                <a:ext uri="{FF2B5EF4-FFF2-40B4-BE49-F238E27FC236}">
                  <a16:creationId xmlns:a16="http://schemas.microsoft.com/office/drawing/2014/main" id="{FCEF0E1D-A848-2715-3A6A-F585BE70D96B}"/>
                </a:ext>
              </a:extLst>
            </p:cNvPr>
            <p:cNvSpPr/>
            <p:nvPr/>
          </p:nvSpPr>
          <p:spPr>
            <a:xfrm>
              <a:off x="2890525" y="5030592"/>
              <a:ext cx="4809300" cy="1126500"/>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27" name="Google Shape;916;p32">
              <a:extLst>
                <a:ext uri="{FF2B5EF4-FFF2-40B4-BE49-F238E27FC236}">
                  <a16:creationId xmlns:a16="http://schemas.microsoft.com/office/drawing/2014/main" id="{65A87ED9-4C01-7389-E2EC-06626541F1B2}"/>
                </a:ext>
              </a:extLst>
            </p:cNvPr>
            <p:cNvSpPr/>
            <p:nvPr/>
          </p:nvSpPr>
          <p:spPr>
            <a:xfrm>
              <a:off x="2890525" y="4813863"/>
              <a:ext cx="4809300" cy="367200"/>
            </a:xfrm>
            <a:prstGeom prst="roundRect">
              <a:avLst>
                <a:gd name="adj" fmla="val 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コンテンツ③企画職の転職サポート</a:t>
              </a:r>
            </a:p>
          </p:txBody>
        </p:sp>
      </p:grpSp>
      <p:sp>
        <p:nvSpPr>
          <p:cNvPr id="28" name="Google Shape;917;p32">
            <a:extLst>
              <a:ext uri="{FF2B5EF4-FFF2-40B4-BE49-F238E27FC236}">
                <a16:creationId xmlns:a16="http://schemas.microsoft.com/office/drawing/2014/main" id="{F2B120F5-E5EE-BC5E-689A-90023E821C08}"/>
              </a:ext>
            </a:extLst>
          </p:cNvPr>
          <p:cNvSpPr/>
          <p:nvPr/>
        </p:nvSpPr>
        <p:spPr>
          <a:xfrm rot="5400000">
            <a:off x="4465340" y="4078160"/>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29" name="Google Shape;918;p32">
            <a:extLst>
              <a:ext uri="{FF2B5EF4-FFF2-40B4-BE49-F238E27FC236}">
                <a16:creationId xmlns:a16="http://schemas.microsoft.com/office/drawing/2014/main" id="{7D1FEED8-1201-02FA-E0B6-A249BC7C2DC5}"/>
              </a:ext>
            </a:extLst>
          </p:cNvPr>
          <p:cNvSpPr/>
          <p:nvPr/>
        </p:nvSpPr>
        <p:spPr>
          <a:xfrm rot="5400000">
            <a:off x="8937412" y="2914217"/>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30" name="Google Shape;919;p32">
            <a:extLst>
              <a:ext uri="{FF2B5EF4-FFF2-40B4-BE49-F238E27FC236}">
                <a16:creationId xmlns:a16="http://schemas.microsoft.com/office/drawing/2014/main" id="{DEB17027-A8F9-ACB0-1884-949EFA8A5817}"/>
              </a:ext>
            </a:extLst>
          </p:cNvPr>
          <p:cNvSpPr/>
          <p:nvPr/>
        </p:nvSpPr>
        <p:spPr>
          <a:xfrm rot="5400000">
            <a:off x="8937412" y="5177708"/>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31" name="Google Shape;920;p32">
            <a:extLst>
              <a:ext uri="{FF2B5EF4-FFF2-40B4-BE49-F238E27FC236}">
                <a16:creationId xmlns:a16="http://schemas.microsoft.com/office/drawing/2014/main" id="{973F273D-0606-F064-45BC-13EA21E46C4E}"/>
              </a:ext>
            </a:extLst>
          </p:cNvPr>
          <p:cNvSpPr/>
          <p:nvPr/>
        </p:nvSpPr>
        <p:spPr>
          <a:xfrm rot="5400000">
            <a:off x="8937412" y="4078160"/>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35" name="Google Shape;927;p32">
            <a:extLst>
              <a:ext uri="{FF2B5EF4-FFF2-40B4-BE49-F238E27FC236}">
                <a16:creationId xmlns:a16="http://schemas.microsoft.com/office/drawing/2014/main" id="{820CA95B-C4CC-07F3-8669-76585A684010}"/>
              </a:ext>
            </a:extLst>
          </p:cNvPr>
          <p:cNvSpPr txBox="1"/>
          <p:nvPr/>
        </p:nvSpPr>
        <p:spPr>
          <a:xfrm>
            <a:off x="6279127" y="3805596"/>
            <a:ext cx="2411099" cy="644400"/>
          </a:xfrm>
          <a:prstGeom prst="rect">
            <a:avLst/>
          </a:prstGeom>
          <a:noFill/>
          <a:ln>
            <a:noFill/>
          </a:ln>
        </p:spPr>
        <p:txBody>
          <a:bodyPr spcFirstLastPara="1" wrap="square" lIns="68569" tIns="68569" rIns="68569" bIns="68569" anchor="ctr" anchorCtr="0">
            <a:noAutofit/>
          </a:bodyPr>
          <a:lstStyle/>
          <a:p>
            <a:r>
              <a:rPr lang="ja-JP" altLang="en-US" sz="1200" dirty="0">
                <a:solidFill>
                  <a:srgbClr val="434343"/>
                </a:solidFill>
                <a:latin typeface="Meiryo UI" panose="020B0604030504040204" pitchFamily="50" charset="-128"/>
                <a:ea typeface="Meiryo UI" panose="020B0604030504040204" pitchFamily="50" charset="-128"/>
              </a:rPr>
              <a:t>①集中力を高める方法</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②在宅ワークおススメアイテム</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③業務効率アプリ</a:t>
            </a:r>
            <a:endParaRPr lang="en-US" altLang="ja-JP" sz="1200" dirty="0">
              <a:solidFill>
                <a:srgbClr val="434343"/>
              </a:solidFill>
              <a:latin typeface="Meiryo UI" panose="020B0604030504040204" pitchFamily="50" charset="-128"/>
              <a:ea typeface="Meiryo UI" panose="020B0604030504040204" pitchFamily="50" charset="-128"/>
            </a:endParaRPr>
          </a:p>
        </p:txBody>
      </p:sp>
      <p:sp>
        <p:nvSpPr>
          <p:cNvPr id="36" name="Google Shape;937;p32">
            <a:extLst>
              <a:ext uri="{FF2B5EF4-FFF2-40B4-BE49-F238E27FC236}">
                <a16:creationId xmlns:a16="http://schemas.microsoft.com/office/drawing/2014/main" id="{70D8C470-8C1D-64AD-A2F0-27BFCE7EC739}"/>
              </a:ext>
            </a:extLst>
          </p:cNvPr>
          <p:cNvSpPr txBox="1"/>
          <p:nvPr/>
        </p:nvSpPr>
        <p:spPr>
          <a:xfrm>
            <a:off x="6279127" y="4956846"/>
            <a:ext cx="2411099" cy="644400"/>
          </a:xfrm>
          <a:prstGeom prst="rect">
            <a:avLst/>
          </a:prstGeom>
          <a:noFill/>
          <a:ln>
            <a:noFill/>
          </a:ln>
        </p:spPr>
        <p:txBody>
          <a:bodyPr spcFirstLastPara="1" wrap="square" lIns="68569" tIns="68569" rIns="68569" bIns="68569" anchor="ctr" anchorCtr="0">
            <a:noAutofit/>
          </a:bodyPr>
          <a:lstStyle/>
          <a:p>
            <a:r>
              <a:rPr lang="ja" altLang="en-US" sz="1200" dirty="0">
                <a:solidFill>
                  <a:srgbClr val="434343"/>
                </a:solidFill>
                <a:latin typeface="Meiryo UI" panose="020B0604030504040204" pitchFamily="50" charset="-128"/>
                <a:ea typeface="Meiryo UI" panose="020B0604030504040204" pitchFamily="50" charset="-128"/>
              </a:rPr>
              <a:t>①</a:t>
            </a:r>
            <a:r>
              <a:rPr lang="ja-JP" altLang="en-US" sz="1200" dirty="0">
                <a:solidFill>
                  <a:srgbClr val="434343"/>
                </a:solidFill>
                <a:latin typeface="Meiryo UI" panose="020B0604030504040204" pitchFamily="50" charset="-128"/>
                <a:ea typeface="Meiryo UI" panose="020B0604030504040204" pitchFamily="50" charset="-128"/>
              </a:rPr>
              <a:t>企画職の転職相場</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②おすすめエージェント</a:t>
            </a:r>
            <a:endParaRPr lang="en-US" altLang="ja-JP" sz="1200" dirty="0">
              <a:solidFill>
                <a:srgbClr val="434343"/>
              </a:solidFill>
              <a:latin typeface="Meiryo UI" panose="020B0604030504040204" pitchFamily="50" charset="-128"/>
              <a:ea typeface="Meiryo UI" panose="020B0604030504040204" pitchFamily="50" charset="-128"/>
            </a:endParaRPr>
          </a:p>
          <a:p>
            <a:r>
              <a:rPr lang="ja-JP" altLang="en-US" sz="1200" dirty="0">
                <a:solidFill>
                  <a:srgbClr val="434343"/>
                </a:solidFill>
                <a:latin typeface="Meiryo UI" panose="020B0604030504040204" pitchFamily="50" charset="-128"/>
                <a:ea typeface="Meiryo UI" panose="020B0604030504040204" pitchFamily="50" charset="-128"/>
              </a:rPr>
              <a:t>③企画職向け職務経歴書の書き方</a:t>
            </a:r>
            <a:endParaRPr lang="en-US" altLang="ja-JP" sz="1200" dirty="0">
              <a:solidFill>
                <a:srgbClr val="434343"/>
              </a:solidFill>
              <a:latin typeface="Meiryo UI" panose="020B0604030504040204" pitchFamily="50" charset="-128"/>
              <a:ea typeface="Meiryo UI" panose="020B0604030504040204" pitchFamily="50" charset="-128"/>
            </a:endParaRPr>
          </a:p>
        </p:txBody>
      </p:sp>
      <p:grpSp>
        <p:nvGrpSpPr>
          <p:cNvPr id="37" name="グループ化 36">
            <a:extLst>
              <a:ext uri="{FF2B5EF4-FFF2-40B4-BE49-F238E27FC236}">
                <a16:creationId xmlns:a16="http://schemas.microsoft.com/office/drawing/2014/main" id="{DE6AFBBB-FADE-02CD-BBB9-1E2F8B57D5BC}"/>
              </a:ext>
            </a:extLst>
          </p:cNvPr>
          <p:cNvGrpSpPr/>
          <p:nvPr/>
        </p:nvGrpSpPr>
        <p:grpSpPr>
          <a:xfrm>
            <a:off x="2418700" y="2961159"/>
            <a:ext cx="1356023" cy="1030338"/>
            <a:chOff x="904626" y="1638300"/>
            <a:chExt cx="1932701" cy="1468510"/>
          </a:xfrm>
        </p:grpSpPr>
        <p:pic>
          <p:nvPicPr>
            <p:cNvPr id="38" name="Google Shape;879;p32" descr="https://lh6.googleusercontent.com/sjNmKbFGs5cm_-fFPjkiy7IFNQ2loY0sMi8oKNxiXLTnky3uEzVT3tS8Nn5e5oxQj2il8lKf2sun-DzfaIYKOfbEffCptmEhlz3bmmEAjfQcYyEj0Y_0XZt0nKc2ZFv2m5bq7bUK0XU">
              <a:extLst>
                <a:ext uri="{FF2B5EF4-FFF2-40B4-BE49-F238E27FC236}">
                  <a16:creationId xmlns:a16="http://schemas.microsoft.com/office/drawing/2014/main" id="{BBC8B3B6-B397-9196-B02A-79163A17AB2E}"/>
                </a:ext>
              </a:extLst>
            </p:cNvPr>
            <p:cNvPicPr preferRelativeResize="0"/>
            <p:nvPr/>
          </p:nvPicPr>
          <p:blipFill rotWithShape="1">
            <a:blip r:embed="rId2" cstate="hqprint">
              <a:alphaModFix/>
              <a:extLst>
                <a:ext uri="{28A0092B-C50C-407E-A947-70E740481C1C}">
                  <a14:useLocalDpi xmlns:a14="http://schemas.microsoft.com/office/drawing/2010/main"/>
                </a:ext>
              </a:extLst>
            </a:blip>
            <a:srcRect/>
            <a:stretch/>
          </p:blipFill>
          <p:spPr>
            <a:xfrm>
              <a:off x="904626" y="1641540"/>
              <a:ext cx="1932701" cy="1458262"/>
            </a:xfrm>
            <a:prstGeom prst="rect">
              <a:avLst/>
            </a:prstGeom>
            <a:noFill/>
            <a:ln>
              <a:noFill/>
            </a:ln>
          </p:spPr>
        </p:pic>
        <p:sp>
          <p:nvSpPr>
            <p:cNvPr id="39" name="正方形/長方形 38">
              <a:extLst>
                <a:ext uri="{FF2B5EF4-FFF2-40B4-BE49-F238E27FC236}">
                  <a16:creationId xmlns:a16="http://schemas.microsoft.com/office/drawing/2014/main" id="{E5A163F6-4914-BB32-9862-33B3E776037C}"/>
                </a:ext>
              </a:extLst>
            </p:cNvPr>
            <p:cNvSpPr/>
            <p:nvPr/>
          </p:nvSpPr>
          <p:spPr>
            <a:xfrm>
              <a:off x="904626" y="1638300"/>
              <a:ext cx="1910808" cy="1468510"/>
            </a:xfrm>
            <a:prstGeom prst="rect">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pic>
        <p:nvPicPr>
          <p:cNvPr id="40" name="図 39">
            <a:extLst>
              <a:ext uri="{FF2B5EF4-FFF2-40B4-BE49-F238E27FC236}">
                <a16:creationId xmlns:a16="http://schemas.microsoft.com/office/drawing/2014/main" id="{79DF4E1A-FEB1-8D2C-7A36-EA532AB7705C}"/>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057628" y="3520643"/>
            <a:ext cx="323195" cy="951332"/>
          </a:xfrm>
          <a:prstGeom prst="rect">
            <a:avLst/>
          </a:prstGeom>
        </p:spPr>
      </p:pic>
      <p:pic>
        <p:nvPicPr>
          <p:cNvPr id="41" name="図 40">
            <a:extLst>
              <a:ext uri="{FF2B5EF4-FFF2-40B4-BE49-F238E27FC236}">
                <a16:creationId xmlns:a16="http://schemas.microsoft.com/office/drawing/2014/main" id="{38A9AF93-2BE7-3690-987A-969C8A8EBCB7}"/>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10467090" y="3520643"/>
            <a:ext cx="316733" cy="951332"/>
          </a:xfrm>
          <a:prstGeom prst="rect">
            <a:avLst/>
          </a:prstGeom>
        </p:spPr>
      </p:pic>
      <p:sp>
        <p:nvSpPr>
          <p:cNvPr id="42" name="Google Shape;902;p32">
            <a:extLst>
              <a:ext uri="{FF2B5EF4-FFF2-40B4-BE49-F238E27FC236}">
                <a16:creationId xmlns:a16="http://schemas.microsoft.com/office/drawing/2014/main" id="{DA43D044-74B2-0E41-6FC3-0DAADA1727A4}"/>
              </a:ext>
            </a:extLst>
          </p:cNvPr>
          <p:cNvSpPr/>
          <p:nvPr/>
        </p:nvSpPr>
        <p:spPr>
          <a:xfrm>
            <a:off x="2298711" y="4343512"/>
            <a:ext cx="2015725" cy="299203"/>
          </a:xfrm>
          <a:prstGeom prst="roundRect">
            <a:avLst>
              <a:gd name="adj" fmla="val 0"/>
            </a:avLst>
          </a:prstGeom>
          <a:solidFill>
            <a:srgbClr val="073763"/>
          </a:solidFill>
          <a:ln w="9525" cap="flat" cmpd="sng">
            <a:solidFill>
              <a:srgbClr val="595959"/>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chemeClr val="lt1"/>
                </a:solidFill>
                <a:latin typeface="Meiryo UI" panose="020B0604030504040204" pitchFamily="50" charset="-128"/>
                <a:ea typeface="Meiryo UI" panose="020B0604030504040204" pitchFamily="50" charset="-128"/>
              </a:rPr>
              <a:t>ニーズや課題</a:t>
            </a:r>
            <a:endParaRPr sz="1200" b="1" dirty="0">
              <a:solidFill>
                <a:schemeClr val="lt1"/>
              </a:solidFill>
              <a:latin typeface="Meiryo UI" panose="020B0604030504040204" pitchFamily="50" charset="-128"/>
              <a:ea typeface="Meiryo UI" panose="020B0604030504040204" pitchFamily="50" charset="-128"/>
            </a:endParaRPr>
          </a:p>
        </p:txBody>
      </p:sp>
      <p:sp>
        <p:nvSpPr>
          <p:cNvPr id="43" name="Google Shape;902;p32">
            <a:extLst>
              <a:ext uri="{FF2B5EF4-FFF2-40B4-BE49-F238E27FC236}">
                <a16:creationId xmlns:a16="http://schemas.microsoft.com/office/drawing/2014/main" id="{35C7C10F-9278-46AF-CB81-1FDDB9C3C232}"/>
              </a:ext>
            </a:extLst>
          </p:cNvPr>
          <p:cNvSpPr/>
          <p:nvPr/>
        </p:nvSpPr>
        <p:spPr>
          <a:xfrm>
            <a:off x="9375247" y="4552587"/>
            <a:ext cx="1991076" cy="257717"/>
          </a:xfrm>
          <a:prstGeom prst="roundRect">
            <a:avLst>
              <a:gd name="adj" fmla="val 0"/>
            </a:avLst>
          </a:prstGeom>
          <a:solidFill>
            <a:srgbClr val="073763"/>
          </a:solidFill>
          <a:ln w="9525" cap="flat" cmpd="sng">
            <a:solidFill>
              <a:srgbClr val="595959"/>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chemeClr val="lt1"/>
                </a:solidFill>
                <a:latin typeface="Meiryo UI" panose="020B0604030504040204" pitchFamily="50" charset="-128"/>
                <a:ea typeface="Meiryo UI" panose="020B0604030504040204" pitchFamily="50" charset="-128"/>
              </a:rPr>
              <a:t>ベネフィット</a:t>
            </a:r>
            <a:endParaRPr sz="1200" b="1" dirty="0">
              <a:solidFill>
                <a:schemeClr val="lt1"/>
              </a:solidFill>
              <a:latin typeface="Meiryo UI" panose="020B0604030504040204" pitchFamily="50" charset="-128"/>
              <a:ea typeface="Meiryo UI" panose="020B0604030504040204" pitchFamily="50" charset="-128"/>
            </a:endParaRPr>
          </a:p>
        </p:txBody>
      </p:sp>
      <p:sp>
        <p:nvSpPr>
          <p:cNvPr id="44" name="星: 4 pt 43">
            <a:extLst>
              <a:ext uri="{FF2B5EF4-FFF2-40B4-BE49-F238E27FC236}">
                <a16:creationId xmlns:a16="http://schemas.microsoft.com/office/drawing/2014/main" id="{10DEE9A7-96C4-2C93-F83E-70B0D7D09FC0}"/>
              </a:ext>
            </a:extLst>
          </p:cNvPr>
          <p:cNvSpPr/>
          <p:nvPr/>
        </p:nvSpPr>
        <p:spPr>
          <a:xfrm>
            <a:off x="9886876" y="3670278"/>
            <a:ext cx="124129" cy="12412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5" name="星: 4 pt 44">
            <a:extLst>
              <a:ext uri="{FF2B5EF4-FFF2-40B4-BE49-F238E27FC236}">
                <a16:creationId xmlns:a16="http://schemas.microsoft.com/office/drawing/2014/main" id="{146EF832-109E-E7F3-20C3-A87BFAAC8BE3}"/>
              </a:ext>
            </a:extLst>
          </p:cNvPr>
          <p:cNvSpPr/>
          <p:nvPr/>
        </p:nvSpPr>
        <p:spPr>
          <a:xfrm>
            <a:off x="10402511" y="3578029"/>
            <a:ext cx="60209" cy="6020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6" name="星: 4 pt 45">
            <a:extLst>
              <a:ext uri="{FF2B5EF4-FFF2-40B4-BE49-F238E27FC236}">
                <a16:creationId xmlns:a16="http://schemas.microsoft.com/office/drawing/2014/main" id="{1BBE03D6-6893-B1D5-11B9-28E7D68A3ACF}"/>
              </a:ext>
            </a:extLst>
          </p:cNvPr>
          <p:cNvSpPr/>
          <p:nvPr/>
        </p:nvSpPr>
        <p:spPr>
          <a:xfrm>
            <a:off x="10818053" y="4256609"/>
            <a:ext cx="60209" cy="6020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7" name="星: 4 pt 46">
            <a:extLst>
              <a:ext uri="{FF2B5EF4-FFF2-40B4-BE49-F238E27FC236}">
                <a16:creationId xmlns:a16="http://schemas.microsoft.com/office/drawing/2014/main" id="{F7B3333E-B4F4-609E-6019-A1DFA90F591D}"/>
              </a:ext>
            </a:extLst>
          </p:cNvPr>
          <p:cNvSpPr/>
          <p:nvPr/>
        </p:nvSpPr>
        <p:spPr>
          <a:xfrm>
            <a:off x="10818054" y="3934246"/>
            <a:ext cx="124129" cy="12412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8" name="星: 4 pt 47">
            <a:extLst>
              <a:ext uri="{FF2B5EF4-FFF2-40B4-BE49-F238E27FC236}">
                <a16:creationId xmlns:a16="http://schemas.microsoft.com/office/drawing/2014/main" id="{3AD63183-ABCD-4D1E-3AC8-1F6B0B9E44CB}"/>
              </a:ext>
            </a:extLst>
          </p:cNvPr>
          <p:cNvSpPr/>
          <p:nvPr/>
        </p:nvSpPr>
        <p:spPr>
          <a:xfrm>
            <a:off x="9971522" y="4050044"/>
            <a:ext cx="60209" cy="6020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pic>
        <p:nvPicPr>
          <p:cNvPr id="52" name="図 51">
            <a:extLst>
              <a:ext uri="{FF2B5EF4-FFF2-40B4-BE49-F238E27FC236}">
                <a16:creationId xmlns:a16="http://schemas.microsoft.com/office/drawing/2014/main" id="{B7ABEF3B-8AE2-29D8-EBD7-C590D03B519A}"/>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760817" y="3333273"/>
            <a:ext cx="663036" cy="663036"/>
          </a:xfrm>
          <a:prstGeom prst="rect">
            <a:avLst/>
          </a:prstGeom>
        </p:spPr>
      </p:pic>
      <p:sp>
        <p:nvSpPr>
          <p:cNvPr id="54" name="タイトル 1">
            <a:extLst>
              <a:ext uri="{FF2B5EF4-FFF2-40B4-BE49-F238E27FC236}">
                <a16:creationId xmlns:a16="http://schemas.microsoft.com/office/drawing/2014/main" id="{0B192217-CE90-4BF7-45CE-58F9327ACBA2}"/>
              </a:ext>
            </a:extLst>
          </p:cNvPr>
          <p:cNvSpPr txBox="1">
            <a:spLocks/>
          </p:cNvSpPr>
          <p:nvPr/>
        </p:nvSpPr>
        <p:spPr>
          <a:xfrm>
            <a:off x="394986" y="4035185"/>
            <a:ext cx="1427291" cy="1322134"/>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1200" dirty="0">
                <a:latin typeface="Meiryo UI" panose="020B0604030504040204" pitchFamily="50" charset="-128"/>
                <a:ea typeface="Meiryo UI" panose="020B0604030504040204" pitchFamily="50" charset="-128"/>
              </a:rPr>
              <a:t>キカクワークス</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企画作りノウハウや</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キャリアアップ、転職の</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コツを発信！</a:t>
            </a:r>
            <a:endParaRPr lang="en-US" altLang="ja-JP" sz="1200" dirty="0">
              <a:latin typeface="Meiryo UI" panose="020B0604030504040204" pitchFamily="50" charset="-128"/>
              <a:ea typeface="Meiryo UI" panose="020B0604030504040204" pitchFamily="50" charset="-128"/>
            </a:endParaRPr>
          </a:p>
        </p:txBody>
      </p:sp>
      <p:sp>
        <p:nvSpPr>
          <p:cNvPr id="55" name="Google Shape;887;p32">
            <a:extLst>
              <a:ext uri="{FF2B5EF4-FFF2-40B4-BE49-F238E27FC236}">
                <a16:creationId xmlns:a16="http://schemas.microsoft.com/office/drawing/2014/main" id="{33470475-3E90-030E-6D8E-669BA3FA86C9}"/>
              </a:ext>
            </a:extLst>
          </p:cNvPr>
          <p:cNvSpPr/>
          <p:nvPr/>
        </p:nvSpPr>
        <p:spPr>
          <a:xfrm rot="5400000">
            <a:off x="1742827" y="3543158"/>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pic>
        <p:nvPicPr>
          <p:cNvPr id="56" name="図 55">
            <a:extLst>
              <a:ext uri="{FF2B5EF4-FFF2-40B4-BE49-F238E27FC236}">
                <a16:creationId xmlns:a16="http://schemas.microsoft.com/office/drawing/2014/main" id="{105C5921-DC30-83C8-F967-F47ACDEB6734}"/>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2620487" y="2895750"/>
            <a:ext cx="400647" cy="558587"/>
          </a:xfrm>
          <a:prstGeom prst="rect">
            <a:avLst/>
          </a:prstGeom>
        </p:spPr>
      </p:pic>
      <p:pic>
        <p:nvPicPr>
          <p:cNvPr id="57" name="図 56">
            <a:extLst>
              <a:ext uri="{FF2B5EF4-FFF2-40B4-BE49-F238E27FC236}">
                <a16:creationId xmlns:a16="http://schemas.microsoft.com/office/drawing/2014/main" id="{48257E9C-4314-9C18-36AA-05F08B84D6BC}"/>
              </a:ext>
            </a:extLst>
          </p:cNvPr>
          <p:cNvPicPr>
            <a:picLocks noChangeAspect="1"/>
          </p:cNvPicPr>
          <p:nvPr/>
        </p:nvPicPr>
        <p:blipFill rotWithShape="1">
          <a:blip r:embed="rId7" cstate="hqprint">
            <a:extLst>
              <a:ext uri="{28A0092B-C50C-407E-A947-70E740481C1C}">
                <a14:useLocalDpi xmlns:a14="http://schemas.microsoft.com/office/drawing/2010/main"/>
              </a:ext>
            </a:extLst>
          </a:blip>
          <a:srcRect/>
          <a:stretch/>
        </p:blipFill>
        <p:spPr>
          <a:xfrm>
            <a:off x="3318590" y="3422027"/>
            <a:ext cx="494764" cy="762094"/>
          </a:xfrm>
          <a:prstGeom prst="rect">
            <a:avLst/>
          </a:prstGeom>
        </p:spPr>
      </p:pic>
      <p:pic>
        <p:nvPicPr>
          <p:cNvPr id="58" name="Google Shape;229;p20">
            <a:extLst>
              <a:ext uri="{FF2B5EF4-FFF2-40B4-BE49-F238E27FC236}">
                <a16:creationId xmlns:a16="http://schemas.microsoft.com/office/drawing/2014/main" id="{DB054989-D22A-8A60-8DE8-EC250D555873}"/>
              </a:ext>
            </a:extLst>
          </p:cNvPr>
          <p:cNvPicPr preferRelativeResize="0"/>
          <p:nvPr/>
        </p:nvPicPr>
        <p:blipFill>
          <a:blip r:embed="rId8">
            <a:alphaModFix/>
          </a:blip>
          <a:stretch>
            <a:fillRect/>
          </a:stretch>
        </p:blipFill>
        <p:spPr>
          <a:xfrm>
            <a:off x="5316054" y="5000656"/>
            <a:ext cx="644401" cy="644401"/>
          </a:xfrm>
          <a:prstGeom prst="rect">
            <a:avLst/>
          </a:prstGeom>
          <a:noFill/>
          <a:ln>
            <a:noFill/>
          </a:ln>
        </p:spPr>
      </p:pic>
      <p:pic>
        <p:nvPicPr>
          <p:cNvPr id="59" name="Google Shape;230;p20">
            <a:extLst>
              <a:ext uri="{FF2B5EF4-FFF2-40B4-BE49-F238E27FC236}">
                <a16:creationId xmlns:a16="http://schemas.microsoft.com/office/drawing/2014/main" id="{5FD38B27-89FE-8C51-60BA-62E691A0D29B}"/>
              </a:ext>
            </a:extLst>
          </p:cNvPr>
          <p:cNvPicPr preferRelativeResize="0"/>
          <p:nvPr/>
        </p:nvPicPr>
        <p:blipFill>
          <a:blip r:embed="rId9" cstate="hqprint">
            <a:alphaModFix/>
            <a:extLst>
              <a:ext uri="{28A0092B-C50C-407E-A947-70E740481C1C}">
                <a14:useLocalDpi xmlns:a14="http://schemas.microsoft.com/office/drawing/2010/main"/>
              </a:ext>
            </a:extLst>
          </a:blip>
          <a:stretch>
            <a:fillRect/>
          </a:stretch>
        </p:blipFill>
        <p:spPr>
          <a:xfrm>
            <a:off x="5152020" y="2585028"/>
            <a:ext cx="972471" cy="972471"/>
          </a:xfrm>
          <a:prstGeom prst="rect">
            <a:avLst/>
          </a:prstGeom>
          <a:noFill/>
          <a:ln>
            <a:noFill/>
          </a:ln>
        </p:spPr>
      </p:pic>
      <p:pic>
        <p:nvPicPr>
          <p:cNvPr id="60" name="図 59">
            <a:extLst>
              <a:ext uri="{FF2B5EF4-FFF2-40B4-BE49-F238E27FC236}">
                <a16:creationId xmlns:a16="http://schemas.microsoft.com/office/drawing/2014/main" id="{3AD34DC2-8DB9-52CF-3E37-02CBD4D474E3}"/>
              </a:ext>
            </a:extLst>
          </p:cNvPr>
          <p:cNvPicPr>
            <a:picLocks noChangeAspect="1"/>
          </p:cNvPicPr>
          <p:nvPr/>
        </p:nvPicPr>
        <p:blipFill>
          <a:blip r:embed="rId10" cstate="hqprint">
            <a:extLst>
              <a:ext uri="{28A0092B-C50C-407E-A947-70E740481C1C}">
                <a14:useLocalDpi xmlns:a14="http://schemas.microsoft.com/office/drawing/2010/main"/>
              </a:ext>
            </a:extLst>
          </a:blip>
          <a:stretch>
            <a:fillRect/>
          </a:stretch>
        </p:blipFill>
        <p:spPr>
          <a:xfrm>
            <a:off x="5394523" y="3920440"/>
            <a:ext cx="584506" cy="536419"/>
          </a:xfrm>
          <a:prstGeom prst="rect">
            <a:avLst/>
          </a:prstGeom>
        </p:spPr>
      </p:pic>
      <p:sp>
        <p:nvSpPr>
          <p:cNvPr id="61" name="Google Shape;903;p32">
            <a:extLst>
              <a:ext uri="{FF2B5EF4-FFF2-40B4-BE49-F238E27FC236}">
                <a16:creationId xmlns:a16="http://schemas.microsoft.com/office/drawing/2014/main" id="{C7258C9D-9C1F-E39F-9CBE-64D1BB77151C}"/>
              </a:ext>
            </a:extLst>
          </p:cNvPr>
          <p:cNvSpPr txBox="1"/>
          <p:nvPr/>
        </p:nvSpPr>
        <p:spPr>
          <a:xfrm>
            <a:off x="9412229" y="2712389"/>
            <a:ext cx="2018954" cy="271125"/>
          </a:xfrm>
          <a:prstGeom prst="rect">
            <a:avLst/>
          </a:prstGeom>
          <a:noFill/>
          <a:ln>
            <a:noFill/>
          </a:ln>
        </p:spPr>
        <p:txBody>
          <a:bodyPr spcFirstLastPara="1" wrap="square" lIns="68569" tIns="68569" rIns="68569" bIns="68569" anchor="t" anchorCtr="0">
            <a:noAutofit/>
          </a:bodyPr>
          <a:lstStyle/>
          <a:p>
            <a:pPr algn="ctr"/>
            <a:r>
              <a:rPr lang="en-US" altLang="ja-JP" sz="2000" dirty="0">
                <a:solidFill>
                  <a:srgbClr val="434343"/>
                </a:solidFill>
                <a:latin typeface="Meiryo UI" panose="020B0604030504040204" pitchFamily="50" charset="-128"/>
                <a:ea typeface="Meiryo UI" panose="020B0604030504040204" pitchFamily="50" charset="-128"/>
              </a:rPr>
              <a:t>1,000</a:t>
            </a:r>
            <a:r>
              <a:rPr lang="ja-JP" altLang="en-US" sz="2000" dirty="0">
                <a:solidFill>
                  <a:srgbClr val="434343"/>
                </a:solidFill>
                <a:latin typeface="Meiryo UI" panose="020B0604030504040204" pitchFamily="50" charset="-128"/>
                <a:ea typeface="Meiryo UI" panose="020B0604030504040204" pitchFamily="50" charset="-128"/>
              </a:rPr>
              <a:t>人</a:t>
            </a:r>
            <a:endParaRPr lang="en-US" altLang="ja-JP" sz="1200" dirty="0">
              <a:solidFill>
                <a:srgbClr val="434343"/>
              </a:solidFill>
              <a:latin typeface="Meiryo UI" panose="020B0604030504040204" pitchFamily="50" charset="-128"/>
              <a:ea typeface="Meiryo UI" panose="020B0604030504040204" pitchFamily="50" charset="-128"/>
            </a:endParaRPr>
          </a:p>
          <a:p>
            <a:pPr algn="ctr"/>
            <a:r>
              <a:rPr lang="ja-JP" altLang="en-US" sz="1200" dirty="0">
                <a:solidFill>
                  <a:srgbClr val="434343"/>
                </a:solidFill>
                <a:latin typeface="Meiryo UI" panose="020B0604030504040204" pitchFamily="50" charset="-128"/>
                <a:ea typeface="Meiryo UI" panose="020B0604030504040204" pitchFamily="50" charset="-128"/>
              </a:rPr>
              <a:t>フォロワーさんに</a:t>
            </a:r>
            <a:endParaRPr lang="en-US" altLang="ja-JP" sz="1200" dirty="0">
              <a:solidFill>
                <a:srgbClr val="434343"/>
              </a:solidFill>
              <a:latin typeface="Meiryo UI" panose="020B0604030504040204" pitchFamily="50" charset="-128"/>
              <a:ea typeface="Meiryo UI" panose="020B0604030504040204" pitchFamily="50" charset="-128"/>
            </a:endParaRPr>
          </a:p>
          <a:p>
            <a:pPr algn="ctr"/>
            <a:r>
              <a:rPr lang="ja-JP" altLang="en-US" sz="1200" dirty="0">
                <a:solidFill>
                  <a:srgbClr val="434343"/>
                </a:solidFill>
                <a:latin typeface="Meiryo UI" panose="020B0604030504040204" pitchFamily="50" charset="-128"/>
                <a:ea typeface="Meiryo UI" panose="020B0604030504040204" pitchFamily="50" charset="-128"/>
              </a:rPr>
              <a:t>テンプレートを使ってもらう</a:t>
            </a:r>
            <a:endParaRPr lang="en-US" altLang="ja-JP" sz="1200" dirty="0">
              <a:solidFill>
                <a:srgbClr val="434343"/>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55BEC87-4B75-3754-0445-E27492C47831}"/>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Tree>
    <p:extLst>
      <p:ext uri="{BB962C8B-B14F-4D97-AF65-F5344CB8AC3E}">
        <p14:creationId xmlns:p14="http://schemas.microsoft.com/office/powerpoint/2010/main" val="181886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 name="グループ化 102">
            <a:extLst>
              <a:ext uri="{FF2B5EF4-FFF2-40B4-BE49-F238E27FC236}">
                <a16:creationId xmlns:a16="http://schemas.microsoft.com/office/drawing/2014/main" id="{EA231CEF-1EE6-6CD3-0FBB-4CF7F97D89EC}"/>
              </a:ext>
            </a:extLst>
          </p:cNvPr>
          <p:cNvGrpSpPr/>
          <p:nvPr/>
        </p:nvGrpSpPr>
        <p:grpSpPr>
          <a:xfrm>
            <a:off x="1206500" y="1261685"/>
            <a:ext cx="9779000" cy="1244594"/>
            <a:chOff x="1473200" y="1587506"/>
            <a:chExt cx="9779000" cy="1244594"/>
          </a:xfrm>
        </p:grpSpPr>
        <p:sp>
          <p:nvSpPr>
            <p:cNvPr id="85" name="矢印: 五方向 84">
              <a:extLst>
                <a:ext uri="{FF2B5EF4-FFF2-40B4-BE49-F238E27FC236}">
                  <a16:creationId xmlns:a16="http://schemas.microsoft.com/office/drawing/2014/main" id="{7ADAC308-57C9-3AC8-713D-823C49DD143D}"/>
                </a:ext>
              </a:extLst>
            </p:cNvPr>
            <p:cNvSpPr/>
            <p:nvPr/>
          </p:nvSpPr>
          <p:spPr>
            <a:xfrm>
              <a:off x="7874000" y="1587506"/>
              <a:ext cx="3378200" cy="1244594"/>
            </a:xfrm>
            <a:prstGeom prst="homePlate">
              <a:avLst/>
            </a:prstGeom>
            <a:solidFill>
              <a:srgbClr val="68B1F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81" name="矢印: 五方向 80">
              <a:extLst>
                <a:ext uri="{FF2B5EF4-FFF2-40B4-BE49-F238E27FC236}">
                  <a16:creationId xmlns:a16="http://schemas.microsoft.com/office/drawing/2014/main" id="{1D3B07C2-6AF0-9D95-AB96-6E6DB634A575}"/>
                </a:ext>
              </a:extLst>
            </p:cNvPr>
            <p:cNvSpPr/>
            <p:nvPr/>
          </p:nvSpPr>
          <p:spPr>
            <a:xfrm>
              <a:off x="5524500" y="1587506"/>
              <a:ext cx="3702050" cy="1244594"/>
            </a:xfrm>
            <a:prstGeom prst="homePlate">
              <a:avLst/>
            </a:prstGeom>
            <a:solidFill>
              <a:srgbClr val="218DEF"/>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77" name="矢印: 五方向 76">
              <a:extLst>
                <a:ext uri="{FF2B5EF4-FFF2-40B4-BE49-F238E27FC236}">
                  <a16:creationId xmlns:a16="http://schemas.microsoft.com/office/drawing/2014/main" id="{8E691351-3068-2596-F92A-2F069415517D}"/>
                </a:ext>
              </a:extLst>
            </p:cNvPr>
            <p:cNvSpPr/>
            <p:nvPr/>
          </p:nvSpPr>
          <p:spPr>
            <a:xfrm>
              <a:off x="3016250" y="1587506"/>
              <a:ext cx="3702050" cy="1244594"/>
            </a:xfrm>
            <a:prstGeom prst="homePlate">
              <a:avLst/>
            </a:prstGeom>
            <a:solidFill>
              <a:srgbClr val="0C60A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69" name="矢印: 五方向 68">
              <a:extLst>
                <a:ext uri="{FF2B5EF4-FFF2-40B4-BE49-F238E27FC236}">
                  <a16:creationId xmlns:a16="http://schemas.microsoft.com/office/drawing/2014/main" id="{9894E3BA-6BC4-C577-368C-6D7238A7D6D9}"/>
                </a:ext>
              </a:extLst>
            </p:cNvPr>
            <p:cNvSpPr/>
            <p:nvPr/>
          </p:nvSpPr>
          <p:spPr>
            <a:xfrm>
              <a:off x="1473200" y="1587506"/>
              <a:ext cx="2895600" cy="1244594"/>
            </a:xfrm>
            <a:prstGeom prst="homePlate">
              <a:avLst/>
            </a:prstGeom>
            <a:solidFill>
              <a:srgbClr val="073763"/>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99" name="テキスト ボックス 98">
              <a:extLst>
                <a:ext uri="{FF2B5EF4-FFF2-40B4-BE49-F238E27FC236}">
                  <a16:creationId xmlns:a16="http://schemas.microsoft.com/office/drawing/2014/main" id="{55747317-4D77-676F-86E5-B1DEB19A5116}"/>
                </a:ext>
              </a:extLst>
            </p:cNvPr>
            <p:cNvSpPr txBox="1"/>
            <p:nvPr/>
          </p:nvSpPr>
          <p:spPr>
            <a:xfrm>
              <a:off x="1507862" y="2025137"/>
              <a:ext cx="2660650" cy="369332"/>
            </a:xfrm>
            <a:prstGeom prst="rect">
              <a:avLst/>
            </a:prstGeom>
            <a:noFill/>
          </p:spPr>
          <p:txBody>
            <a:bodyPr wrap="square">
              <a:spAutoFit/>
            </a:bodyPr>
            <a:lstStyle/>
            <a:p>
              <a:pPr marL="0" lvl="0" indent="0" algn="ctr" rtl="0">
                <a:spcBef>
                  <a:spcPts val="0"/>
                </a:spcBef>
                <a:spcAft>
                  <a:spcPts val="0"/>
                </a:spcAft>
                <a:buNone/>
              </a:pPr>
              <a:r>
                <a:rPr lang="ja-JP" altLang="en-US" b="1" dirty="0">
                  <a:solidFill>
                    <a:schemeClr val="bg1"/>
                  </a:solidFill>
                  <a:latin typeface="BIZ UDPゴシック" panose="020B0400000000000000" pitchFamily="50" charset="-128"/>
                  <a:ea typeface="BIZ UDPゴシック" panose="020B0400000000000000" pitchFamily="50" charset="-128"/>
                </a:rPr>
                <a:t>➊</a:t>
              </a:r>
              <a:r>
                <a:rPr lang="ja-JP" altLang="en-US" sz="1800" b="1" dirty="0">
                  <a:solidFill>
                    <a:schemeClr val="bg1"/>
                  </a:solidFill>
                  <a:latin typeface="BIZ UDPゴシック" panose="020B0400000000000000" pitchFamily="50" charset="-128"/>
                  <a:ea typeface="BIZ UDPゴシック" panose="020B0400000000000000" pitchFamily="50" charset="-128"/>
                </a:rPr>
                <a:t>資料の目的を把握</a:t>
              </a:r>
              <a:endParaRPr lang="en-US" altLang="ja-JP" sz="1800" b="1" dirty="0">
                <a:solidFill>
                  <a:schemeClr val="bg1"/>
                </a:solidFill>
                <a:latin typeface="BIZ UDPゴシック" panose="020B0400000000000000" pitchFamily="50" charset="-128"/>
                <a:ea typeface="BIZ UDPゴシック" panose="020B0400000000000000" pitchFamily="50" charset="-128"/>
              </a:endParaRPr>
            </a:p>
          </p:txBody>
        </p:sp>
        <p:sp>
          <p:nvSpPr>
            <p:cNvPr id="100" name="テキスト ボックス 99">
              <a:extLst>
                <a:ext uri="{FF2B5EF4-FFF2-40B4-BE49-F238E27FC236}">
                  <a16:creationId xmlns:a16="http://schemas.microsoft.com/office/drawing/2014/main" id="{38E21E01-DEE5-F6CC-7CE3-9E21D47E73A3}"/>
                </a:ext>
              </a:extLst>
            </p:cNvPr>
            <p:cNvSpPr txBox="1"/>
            <p:nvPr/>
          </p:nvSpPr>
          <p:spPr>
            <a:xfrm>
              <a:off x="4281496" y="2025137"/>
              <a:ext cx="2306769" cy="369332"/>
            </a:xfrm>
            <a:prstGeom prst="rect">
              <a:avLst/>
            </a:prstGeom>
            <a:noFill/>
          </p:spPr>
          <p:txBody>
            <a:bodyPr wrap="square">
              <a:spAutoFit/>
            </a:bodyPr>
            <a:lstStyle/>
            <a:p>
              <a:pPr marL="0" lvl="0" indent="0" algn="ctr" rtl="0">
                <a:spcBef>
                  <a:spcPts val="0"/>
                </a:spcBef>
                <a:spcAft>
                  <a:spcPts val="0"/>
                </a:spcAft>
                <a:buNone/>
              </a:pPr>
              <a:r>
                <a:rPr lang="ja-JP" altLang="en-US" sz="1800" b="1" dirty="0">
                  <a:solidFill>
                    <a:schemeClr val="bg1"/>
                  </a:solidFill>
                  <a:latin typeface="BIZ UDPゴシック" panose="020B0400000000000000" pitchFamily="50" charset="-128"/>
                  <a:ea typeface="BIZ UDPゴシック" panose="020B0400000000000000" pitchFamily="50" charset="-128"/>
                </a:rPr>
                <a:t>❷テンプレート活用</a:t>
              </a:r>
              <a:endParaRPr lang="en-US" altLang="ja-JP" sz="1800" b="1" dirty="0">
                <a:solidFill>
                  <a:schemeClr val="bg1"/>
                </a:solidFill>
                <a:latin typeface="BIZ UDPゴシック" panose="020B0400000000000000" pitchFamily="50" charset="-128"/>
                <a:ea typeface="BIZ UDPゴシック" panose="020B0400000000000000" pitchFamily="50" charset="-128"/>
              </a:endParaRPr>
            </a:p>
          </p:txBody>
        </p:sp>
        <p:sp>
          <p:nvSpPr>
            <p:cNvPr id="101" name="テキスト ボックス 100">
              <a:extLst>
                <a:ext uri="{FF2B5EF4-FFF2-40B4-BE49-F238E27FC236}">
                  <a16:creationId xmlns:a16="http://schemas.microsoft.com/office/drawing/2014/main" id="{9AABB9C8-3264-F1DD-5968-43DD26CFA0D6}"/>
                </a:ext>
              </a:extLst>
            </p:cNvPr>
            <p:cNvSpPr txBox="1"/>
            <p:nvPr/>
          </p:nvSpPr>
          <p:spPr>
            <a:xfrm>
              <a:off x="6672696" y="2025137"/>
              <a:ext cx="2306769" cy="369332"/>
            </a:xfrm>
            <a:prstGeom prst="rect">
              <a:avLst/>
            </a:prstGeom>
            <a:noFill/>
          </p:spPr>
          <p:txBody>
            <a:bodyPr wrap="square">
              <a:spAutoFit/>
            </a:bodyPr>
            <a:lstStyle/>
            <a:p>
              <a:pPr marL="0" lvl="0" indent="0" algn="ctr" rtl="0">
                <a:spcBef>
                  <a:spcPts val="0"/>
                </a:spcBef>
                <a:spcAft>
                  <a:spcPts val="0"/>
                </a:spcAft>
                <a:buNone/>
              </a:pPr>
              <a:r>
                <a:rPr lang="ja-JP" altLang="en-US" sz="1800" b="1" dirty="0">
                  <a:solidFill>
                    <a:schemeClr val="bg1"/>
                  </a:solidFill>
                  <a:latin typeface="BIZ UDPゴシック" panose="020B0400000000000000" pitchFamily="50" charset="-128"/>
                  <a:ea typeface="BIZ UDPゴシック" panose="020B0400000000000000" pitchFamily="50" charset="-128"/>
                </a:rPr>
                <a:t>❸完成度を高める</a:t>
              </a:r>
              <a:endParaRPr lang="en-US" altLang="ja-JP" sz="1800" b="1" dirty="0">
                <a:solidFill>
                  <a:schemeClr val="bg1"/>
                </a:solidFill>
                <a:latin typeface="BIZ UDPゴシック" panose="020B0400000000000000" pitchFamily="50" charset="-128"/>
                <a:ea typeface="BIZ UDPゴシック" panose="020B0400000000000000" pitchFamily="50" charset="-128"/>
              </a:endParaRPr>
            </a:p>
          </p:txBody>
        </p:sp>
        <p:sp>
          <p:nvSpPr>
            <p:cNvPr id="102" name="テキスト ボックス 101">
              <a:extLst>
                <a:ext uri="{FF2B5EF4-FFF2-40B4-BE49-F238E27FC236}">
                  <a16:creationId xmlns:a16="http://schemas.microsoft.com/office/drawing/2014/main" id="{DAB80C7F-A4D1-B7FE-244B-D49D2E78CC55}"/>
                </a:ext>
              </a:extLst>
            </p:cNvPr>
            <p:cNvSpPr txBox="1"/>
            <p:nvPr/>
          </p:nvSpPr>
          <p:spPr>
            <a:xfrm>
              <a:off x="9087804" y="2025137"/>
              <a:ext cx="1982919" cy="369332"/>
            </a:xfrm>
            <a:prstGeom prst="rect">
              <a:avLst/>
            </a:prstGeom>
            <a:noFill/>
          </p:spPr>
          <p:txBody>
            <a:bodyPr wrap="square">
              <a:spAutoFit/>
            </a:bodyPr>
            <a:lstStyle/>
            <a:p>
              <a:pPr marL="0" lvl="0" indent="0" algn="ctr" rtl="0">
                <a:spcBef>
                  <a:spcPts val="0"/>
                </a:spcBef>
                <a:spcAft>
                  <a:spcPts val="0"/>
                </a:spcAft>
                <a:buNone/>
              </a:pPr>
              <a:r>
                <a:rPr lang="ja-JP" altLang="en-US" sz="1800" b="1" dirty="0">
                  <a:solidFill>
                    <a:schemeClr val="bg1"/>
                  </a:solidFill>
                  <a:latin typeface="BIZ UDPゴシック" panose="020B0400000000000000" pitchFamily="50" charset="-128"/>
                  <a:ea typeface="BIZ UDPゴシック" panose="020B0400000000000000" pitchFamily="50" charset="-128"/>
                </a:rPr>
                <a:t>❹プレゼン</a:t>
              </a:r>
              <a:endParaRPr lang="en-US" altLang="ja-JP" sz="1800" b="1" dirty="0">
                <a:solidFill>
                  <a:schemeClr val="bg1"/>
                </a:solidFill>
                <a:latin typeface="BIZ UDPゴシック" panose="020B0400000000000000" pitchFamily="50" charset="-128"/>
                <a:ea typeface="BIZ UDPゴシック" panose="020B0400000000000000" pitchFamily="50" charset="-128"/>
              </a:endParaRPr>
            </a:p>
          </p:txBody>
        </p:sp>
      </p:grpSp>
      <p:sp>
        <p:nvSpPr>
          <p:cNvPr id="104" name="Google Shape;378;p22">
            <a:extLst>
              <a:ext uri="{FF2B5EF4-FFF2-40B4-BE49-F238E27FC236}">
                <a16:creationId xmlns:a16="http://schemas.microsoft.com/office/drawing/2014/main" id="{7F643FF3-85F5-F1E4-F2E0-92A5299D1DCB}"/>
              </a:ext>
            </a:extLst>
          </p:cNvPr>
          <p:cNvSpPr txBox="1"/>
          <p:nvPr/>
        </p:nvSpPr>
        <p:spPr>
          <a:xfrm>
            <a:off x="1455024" y="3232169"/>
            <a:ext cx="2127112"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プレゼン資料の内容を整理</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6w2h</a:t>
            </a: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を整理</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・目的とゴールを整理</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・戦略と戦術をつくる</a:t>
            </a:r>
            <a:endParaRPr 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endParaRPr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105" name="Google Shape;378;p22">
            <a:extLst>
              <a:ext uri="{FF2B5EF4-FFF2-40B4-BE49-F238E27FC236}">
                <a16:creationId xmlns:a16="http://schemas.microsoft.com/office/drawing/2014/main" id="{2020592C-1194-B9A6-4E12-A2F2CED709B9}"/>
              </a:ext>
            </a:extLst>
          </p:cNvPr>
          <p:cNvSpPr txBox="1"/>
          <p:nvPr/>
        </p:nvSpPr>
        <p:spPr>
          <a:xfrm>
            <a:off x="1465535" y="4440725"/>
            <a:ext cx="2127111"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企画内容を作る</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・複数の企画案を出す</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・企画の優先順位を立てる</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・ページ構成を練る</a:t>
            </a:r>
          </a:p>
        </p:txBody>
      </p:sp>
      <p:sp>
        <p:nvSpPr>
          <p:cNvPr id="106" name="Google Shape;378;p22">
            <a:extLst>
              <a:ext uri="{FF2B5EF4-FFF2-40B4-BE49-F238E27FC236}">
                <a16:creationId xmlns:a16="http://schemas.microsoft.com/office/drawing/2014/main" id="{8CEB2DB4-130A-5C99-C246-CFEAF4CF2CAA}"/>
              </a:ext>
            </a:extLst>
          </p:cNvPr>
          <p:cNvSpPr txBox="1"/>
          <p:nvPr/>
        </p:nvSpPr>
        <p:spPr>
          <a:xfrm>
            <a:off x="4054475" y="4099583"/>
            <a:ext cx="2229585"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テンプレートを選ぶ</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・プレゼン資料に合わせて</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　テンプレートを選ぶ</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・フォントと配色を考える</a:t>
            </a:r>
            <a:endParaRPr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107" name="Google Shape;378;p22">
            <a:extLst>
              <a:ext uri="{FF2B5EF4-FFF2-40B4-BE49-F238E27FC236}">
                <a16:creationId xmlns:a16="http://schemas.microsoft.com/office/drawing/2014/main" id="{E4C1733B-7C21-A83E-7263-4DB919F0E96C}"/>
              </a:ext>
            </a:extLst>
          </p:cNvPr>
          <p:cNvSpPr txBox="1"/>
          <p:nvPr/>
        </p:nvSpPr>
        <p:spPr>
          <a:xfrm>
            <a:off x="4054475" y="5308139"/>
            <a:ext cx="2229584"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プレゼン資料を作る</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・ページ構成を作る</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・情報をいたったん流し込む</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・図やイラストをあてはめる</a:t>
            </a:r>
          </a:p>
        </p:txBody>
      </p:sp>
      <p:sp>
        <p:nvSpPr>
          <p:cNvPr id="108" name="Google Shape;378;p22">
            <a:extLst>
              <a:ext uri="{FF2B5EF4-FFF2-40B4-BE49-F238E27FC236}">
                <a16:creationId xmlns:a16="http://schemas.microsoft.com/office/drawing/2014/main" id="{97DC30F1-94A6-9C10-941B-4B7182F09DD4}"/>
              </a:ext>
            </a:extLst>
          </p:cNvPr>
          <p:cNvSpPr txBox="1"/>
          <p:nvPr/>
        </p:nvSpPr>
        <p:spPr>
          <a:xfrm>
            <a:off x="6420325" y="3232169"/>
            <a:ext cx="2093320"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資料の見た目を整える</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・イラストやイメージの</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　レイアウトのズレを整える</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・誤字脱字をチェック</a:t>
            </a:r>
            <a:endParaRPr 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endParaRPr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109" name="Google Shape;378;p22">
            <a:extLst>
              <a:ext uri="{FF2B5EF4-FFF2-40B4-BE49-F238E27FC236}">
                <a16:creationId xmlns:a16="http://schemas.microsoft.com/office/drawing/2014/main" id="{BF2E3912-FBAC-843E-7724-25D65DC61AD0}"/>
              </a:ext>
            </a:extLst>
          </p:cNvPr>
          <p:cNvSpPr txBox="1"/>
          <p:nvPr/>
        </p:nvSpPr>
        <p:spPr>
          <a:xfrm>
            <a:off x="6420324" y="4440725"/>
            <a:ext cx="2093319"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第三者に伝わる内容チェック</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・客観的な目線で見てもらう</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・不明瞭な表現があれば、</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　言い換える</a:t>
            </a:r>
          </a:p>
        </p:txBody>
      </p:sp>
      <p:sp>
        <p:nvSpPr>
          <p:cNvPr id="110" name="Google Shape;378;p22">
            <a:extLst>
              <a:ext uri="{FF2B5EF4-FFF2-40B4-BE49-F238E27FC236}">
                <a16:creationId xmlns:a16="http://schemas.microsoft.com/office/drawing/2014/main" id="{2F9C7959-5486-9E03-FE30-B3FB80772674}"/>
              </a:ext>
            </a:extLst>
          </p:cNvPr>
          <p:cNvSpPr txBox="1"/>
          <p:nvPr/>
        </p:nvSpPr>
        <p:spPr>
          <a:xfrm>
            <a:off x="8821102" y="4099583"/>
            <a:ext cx="2508001"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・プレゼン練習は</a:t>
            </a:r>
            <a:r>
              <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5</a:t>
            </a: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回</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・本番でプレゼン発表</a:t>
            </a:r>
            <a:endParaRPr 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endParaRPr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111" name="Google Shape;378;p22">
            <a:extLst>
              <a:ext uri="{FF2B5EF4-FFF2-40B4-BE49-F238E27FC236}">
                <a16:creationId xmlns:a16="http://schemas.microsoft.com/office/drawing/2014/main" id="{9EE786DF-CF81-D001-0B92-21D70659218B}"/>
              </a:ext>
            </a:extLst>
          </p:cNvPr>
          <p:cNvSpPr txBox="1"/>
          <p:nvPr/>
        </p:nvSpPr>
        <p:spPr>
          <a:xfrm>
            <a:off x="8821103" y="5308139"/>
            <a:ext cx="2508000" cy="767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ja-JP" altLang="en-US"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フィードバック</a:t>
            </a:r>
            <a:endParaRPr sz="12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・プレゼン資料の結果を知る</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・成功または失敗要因を</a:t>
            </a:r>
            <a:endParaRPr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　審査員や評価する人に聞く</a:t>
            </a:r>
          </a:p>
        </p:txBody>
      </p:sp>
      <p:grpSp>
        <p:nvGrpSpPr>
          <p:cNvPr id="117" name="グループ化 116">
            <a:extLst>
              <a:ext uri="{FF2B5EF4-FFF2-40B4-BE49-F238E27FC236}">
                <a16:creationId xmlns:a16="http://schemas.microsoft.com/office/drawing/2014/main" id="{D60BBE52-98C4-C4BA-0C85-7521B3C7F1DD}"/>
              </a:ext>
            </a:extLst>
          </p:cNvPr>
          <p:cNvGrpSpPr/>
          <p:nvPr/>
        </p:nvGrpSpPr>
        <p:grpSpPr>
          <a:xfrm>
            <a:off x="1239566" y="2341545"/>
            <a:ext cx="225968" cy="2417548"/>
            <a:chOff x="1239566" y="2667366"/>
            <a:chExt cx="225968" cy="2417548"/>
          </a:xfrm>
        </p:grpSpPr>
        <p:cxnSp>
          <p:nvCxnSpPr>
            <p:cNvPr id="113" name="直線コネクタ 112">
              <a:extLst>
                <a:ext uri="{FF2B5EF4-FFF2-40B4-BE49-F238E27FC236}">
                  <a16:creationId xmlns:a16="http://schemas.microsoft.com/office/drawing/2014/main" id="{2F7E11A7-B377-726C-C9B4-ADE0DF6CB794}"/>
                </a:ext>
              </a:extLst>
            </p:cNvPr>
            <p:cNvCxnSpPr>
              <a:cxnSpLocks/>
            </p:cNvCxnSpPr>
            <p:nvPr/>
          </p:nvCxnSpPr>
          <p:spPr>
            <a:xfrm>
              <a:off x="1352550" y="2667366"/>
              <a:ext cx="0" cy="1102724"/>
            </a:xfrm>
            <a:prstGeom prst="line">
              <a:avLst/>
            </a:prstGeom>
            <a:ln w="19050">
              <a:solidFill>
                <a:srgbClr val="073763"/>
              </a:solidFill>
              <a:prstDash val="sysDash"/>
            </a:ln>
          </p:spPr>
          <p:style>
            <a:lnRef idx="1">
              <a:schemeClr val="accent1"/>
            </a:lnRef>
            <a:fillRef idx="0">
              <a:schemeClr val="accent1"/>
            </a:fillRef>
            <a:effectRef idx="0">
              <a:schemeClr val="accent1"/>
            </a:effectRef>
            <a:fontRef idx="minor">
              <a:schemeClr val="tx1"/>
            </a:fontRef>
          </p:style>
        </p:cxnSp>
        <p:sp>
          <p:nvSpPr>
            <p:cNvPr id="114" name="楕円 113">
              <a:extLst>
                <a:ext uri="{FF2B5EF4-FFF2-40B4-BE49-F238E27FC236}">
                  <a16:creationId xmlns:a16="http://schemas.microsoft.com/office/drawing/2014/main" id="{B74A15F3-F1EE-0D7E-DB8E-BB702DE55ABD}"/>
                </a:ext>
              </a:extLst>
            </p:cNvPr>
            <p:cNvSpPr/>
            <p:nvPr/>
          </p:nvSpPr>
          <p:spPr>
            <a:xfrm>
              <a:off x="1239566" y="3657106"/>
              <a:ext cx="225968" cy="225968"/>
            </a:xfrm>
            <a:prstGeom prst="ellipse">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cxnSp>
          <p:nvCxnSpPr>
            <p:cNvPr id="115" name="直線コネクタ 114">
              <a:extLst>
                <a:ext uri="{FF2B5EF4-FFF2-40B4-BE49-F238E27FC236}">
                  <a16:creationId xmlns:a16="http://schemas.microsoft.com/office/drawing/2014/main" id="{75BD89CB-F609-1616-61AC-F819D5CE13A5}"/>
                </a:ext>
              </a:extLst>
            </p:cNvPr>
            <p:cNvCxnSpPr>
              <a:cxnSpLocks/>
            </p:cNvCxnSpPr>
            <p:nvPr/>
          </p:nvCxnSpPr>
          <p:spPr>
            <a:xfrm>
              <a:off x="1352550" y="3869206"/>
              <a:ext cx="0" cy="1102724"/>
            </a:xfrm>
            <a:prstGeom prst="line">
              <a:avLst/>
            </a:prstGeom>
            <a:ln w="19050">
              <a:solidFill>
                <a:srgbClr val="073763"/>
              </a:solidFill>
              <a:prstDash val="sysDash"/>
            </a:ln>
          </p:spPr>
          <p:style>
            <a:lnRef idx="1">
              <a:schemeClr val="accent1"/>
            </a:lnRef>
            <a:fillRef idx="0">
              <a:schemeClr val="accent1"/>
            </a:fillRef>
            <a:effectRef idx="0">
              <a:schemeClr val="accent1"/>
            </a:effectRef>
            <a:fontRef idx="minor">
              <a:schemeClr val="tx1"/>
            </a:fontRef>
          </p:style>
        </p:cxnSp>
        <p:sp>
          <p:nvSpPr>
            <p:cNvPr id="116" name="楕円 115">
              <a:extLst>
                <a:ext uri="{FF2B5EF4-FFF2-40B4-BE49-F238E27FC236}">
                  <a16:creationId xmlns:a16="http://schemas.microsoft.com/office/drawing/2014/main" id="{2570EA8C-4686-3802-1CA8-C290BC57F8E2}"/>
                </a:ext>
              </a:extLst>
            </p:cNvPr>
            <p:cNvSpPr/>
            <p:nvPr/>
          </p:nvSpPr>
          <p:spPr>
            <a:xfrm>
              <a:off x="1239566" y="4858946"/>
              <a:ext cx="225968" cy="225968"/>
            </a:xfrm>
            <a:prstGeom prst="ellipse">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grpSp>
      <p:grpSp>
        <p:nvGrpSpPr>
          <p:cNvPr id="135" name="グループ化 134">
            <a:extLst>
              <a:ext uri="{FF2B5EF4-FFF2-40B4-BE49-F238E27FC236}">
                <a16:creationId xmlns:a16="http://schemas.microsoft.com/office/drawing/2014/main" id="{11194F8D-AD9C-07A7-F54C-1EFFA7B948F3}"/>
              </a:ext>
            </a:extLst>
          </p:cNvPr>
          <p:cNvGrpSpPr/>
          <p:nvPr/>
        </p:nvGrpSpPr>
        <p:grpSpPr>
          <a:xfrm>
            <a:off x="3788828" y="2412617"/>
            <a:ext cx="225968" cy="3213890"/>
            <a:chOff x="3788828" y="2738438"/>
            <a:chExt cx="225968" cy="3213890"/>
          </a:xfrm>
        </p:grpSpPr>
        <p:cxnSp>
          <p:nvCxnSpPr>
            <p:cNvPr id="119" name="直線コネクタ 118">
              <a:extLst>
                <a:ext uri="{FF2B5EF4-FFF2-40B4-BE49-F238E27FC236}">
                  <a16:creationId xmlns:a16="http://schemas.microsoft.com/office/drawing/2014/main" id="{2AA3D440-6C25-8D45-9DC8-D034A26227F7}"/>
                </a:ext>
              </a:extLst>
            </p:cNvPr>
            <p:cNvCxnSpPr>
              <a:cxnSpLocks/>
            </p:cNvCxnSpPr>
            <p:nvPr/>
          </p:nvCxnSpPr>
          <p:spPr>
            <a:xfrm>
              <a:off x="3901812" y="2738438"/>
              <a:ext cx="0" cy="1899066"/>
            </a:xfrm>
            <a:prstGeom prst="line">
              <a:avLst/>
            </a:prstGeom>
            <a:solidFill>
              <a:srgbClr val="0C60AC"/>
            </a:solidFill>
            <a:ln w="19050">
              <a:solidFill>
                <a:srgbClr val="0C60AC"/>
              </a:solidFill>
              <a:prstDash val="sysDash"/>
            </a:ln>
          </p:spPr>
          <p:style>
            <a:lnRef idx="1">
              <a:schemeClr val="accent1"/>
            </a:lnRef>
            <a:fillRef idx="0">
              <a:schemeClr val="accent1"/>
            </a:fillRef>
            <a:effectRef idx="0">
              <a:schemeClr val="accent1"/>
            </a:effectRef>
            <a:fontRef idx="minor">
              <a:schemeClr val="tx1"/>
            </a:fontRef>
          </p:style>
        </p:cxnSp>
        <p:sp>
          <p:nvSpPr>
            <p:cNvPr id="120" name="楕円 119">
              <a:extLst>
                <a:ext uri="{FF2B5EF4-FFF2-40B4-BE49-F238E27FC236}">
                  <a16:creationId xmlns:a16="http://schemas.microsoft.com/office/drawing/2014/main" id="{129E33C1-329D-80C3-6A47-7D72C4847C6E}"/>
                </a:ext>
              </a:extLst>
            </p:cNvPr>
            <p:cNvSpPr/>
            <p:nvPr/>
          </p:nvSpPr>
          <p:spPr>
            <a:xfrm>
              <a:off x="3788828" y="4524520"/>
              <a:ext cx="225968" cy="225968"/>
            </a:xfrm>
            <a:prstGeom prst="ellipse">
              <a:avLst/>
            </a:prstGeom>
            <a:solidFill>
              <a:srgbClr val="0C60AC"/>
            </a:solidFill>
            <a:ln>
              <a:solidFill>
                <a:srgbClr val="0C60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cxnSp>
          <p:nvCxnSpPr>
            <p:cNvPr id="121" name="直線コネクタ 120">
              <a:extLst>
                <a:ext uri="{FF2B5EF4-FFF2-40B4-BE49-F238E27FC236}">
                  <a16:creationId xmlns:a16="http://schemas.microsoft.com/office/drawing/2014/main" id="{CBDE52C0-8FCA-B3D2-F691-8E729B60205F}"/>
                </a:ext>
              </a:extLst>
            </p:cNvPr>
            <p:cNvCxnSpPr>
              <a:cxnSpLocks/>
            </p:cNvCxnSpPr>
            <p:nvPr/>
          </p:nvCxnSpPr>
          <p:spPr>
            <a:xfrm>
              <a:off x="3901812" y="4736620"/>
              <a:ext cx="0" cy="1102724"/>
            </a:xfrm>
            <a:prstGeom prst="line">
              <a:avLst/>
            </a:prstGeom>
            <a:solidFill>
              <a:srgbClr val="0C60AC"/>
            </a:solidFill>
            <a:ln w="19050">
              <a:solidFill>
                <a:srgbClr val="0C60AC"/>
              </a:solidFill>
              <a:prstDash val="sysDash"/>
            </a:ln>
          </p:spPr>
          <p:style>
            <a:lnRef idx="1">
              <a:schemeClr val="accent1"/>
            </a:lnRef>
            <a:fillRef idx="0">
              <a:schemeClr val="accent1"/>
            </a:fillRef>
            <a:effectRef idx="0">
              <a:schemeClr val="accent1"/>
            </a:effectRef>
            <a:fontRef idx="minor">
              <a:schemeClr val="tx1"/>
            </a:fontRef>
          </p:style>
        </p:cxnSp>
        <p:sp>
          <p:nvSpPr>
            <p:cNvPr id="122" name="楕円 121">
              <a:extLst>
                <a:ext uri="{FF2B5EF4-FFF2-40B4-BE49-F238E27FC236}">
                  <a16:creationId xmlns:a16="http://schemas.microsoft.com/office/drawing/2014/main" id="{4962F6D3-E665-D5D3-1C09-8794DE21B862}"/>
                </a:ext>
              </a:extLst>
            </p:cNvPr>
            <p:cNvSpPr/>
            <p:nvPr/>
          </p:nvSpPr>
          <p:spPr>
            <a:xfrm>
              <a:off x="3788828" y="5726360"/>
              <a:ext cx="225968" cy="225968"/>
            </a:xfrm>
            <a:prstGeom prst="ellipse">
              <a:avLst/>
            </a:prstGeom>
            <a:solidFill>
              <a:srgbClr val="0C60AC"/>
            </a:solidFill>
            <a:ln>
              <a:solidFill>
                <a:srgbClr val="0C60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grpSp>
      <p:grpSp>
        <p:nvGrpSpPr>
          <p:cNvPr id="123" name="グループ化 122">
            <a:extLst>
              <a:ext uri="{FF2B5EF4-FFF2-40B4-BE49-F238E27FC236}">
                <a16:creationId xmlns:a16="http://schemas.microsoft.com/office/drawing/2014/main" id="{4C346670-6259-CBCC-504E-2AA3912EF2EC}"/>
              </a:ext>
            </a:extLst>
          </p:cNvPr>
          <p:cNvGrpSpPr/>
          <p:nvPr/>
        </p:nvGrpSpPr>
        <p:grpSpPr>
          <a:xfrm>
            <a:off x="6171075" y="2341545"/>
            <a:ext cx="225968" cy="2417548"/>
            <a:chOff x="1239566" y="2667366"/>
            <a:chExt cx="225968" cy="2417548"/>
          </a:xfrm>
          <a:solidFill>
            <a:srgbClr val="218DEF"/>
          </a:solidFill>
        </p:grpSpPr>
        <p:cxnSp>
          <p:nvCxnSpPr>
            <p:cNvPr id="124" name="直線コネクタ 123">
              <a:extLst>
                <a:ext uri="{FF2B5EF4-FFF2-40B4-BE49-F238E27FC236}">
                  <a16:creationId xmlns:a16="http://schemas.microsoft.com/office/drawing/2014/main" id="{F97148C3-F1A0-25E2-02D0-0AD2BA5FD965}"/>
                </a:ext>
              </a:extLst>
            </p:cNvPr>
            <p:cNvCxnSpPr>
              <a:cxnSpLocks/>
            </p:cNvCxnSpPr>
            <p:nvPr/>
          </p:nvCxnSpPr>
          <p:spPr>
            <a:xfrm>
              <a:off x="1352550" y="2667366"/>
              <a:ext cx="0" cy="1102724"/>
            </a:xfrm>
            <a:prstGeom prst="line">
              <a:avLst/>
            </a:prstGeom>
            <a:grpFill/>
            <a:ln w="19050">
              <a:solidFill>
                <a:srgbClr val="218DEF"/>
              </a:solidFill>
              <a:prstDash val="sysDash"/>
            </a:ln>
          </p:spPr>
          <p:style>
            <a:lnRef idx="1">
              <a:schemeClr val="accent1"/>
            </a:lnRef>
            <a:fillRef idx="0">
              <a:schemeClr val="accent1"/>
            </a:fillRef>
            <a:effectRef idx="0">
              <a:schemeClr val="accent1"/>
            </a:effectRef>
            <a:fontRef idx="minor">
              <a:schemeClr val="tx1"/>
            </a:fontRef>
          </p:style>
        </p:cxnSp>
        <p:sp>
          <p:nvSpPr>
            <p:cNvPr id="125" name="楕円 124">
              <a:extLst>
                <a:ext uri="{FF2B5EF4-FFF2-40B4-BE49-F238E27FC236}">
                  <a16:creationId xmlns:a16="http://schemas.microsoft.com/office/drawing/2014/main" id="{D19A4013-2EF8-025A-18E9-BCA86A572E6A}"/>
                </a:ext>
              </a:extLst>
            </p:cNvPr>
            <p:cNvSpPr/>
            <p:nvPr/>
          </p:nvSpPr>
          <p:spPr>
            <a:xfrm>
              <a:off x="1239566" y="3657106"/>
              <a:ext cx="225968" cy="225968"/>
            </a:xfrm>
            <a:prstGeom prst="ellipse">
              <a:avLst/>
            </a:prstGeom>
            <a:grpFill/>
            <a:ln>
              <a:solidFill>
                <a:srgbClr val="218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cxnSp>
          <p:nvCxnSpPr>
            <p:cNvPr id="126" name="直線コネクタ 125">
              <a:extLst>
                <a:ext uri="{FF2B5EF4-FFF2-40B4-BE49-F238E27FC236}">
                  <a16:creationId xmlns:a16="http://schemas.microsoft.com/office/drawing/2014/main" id="{4A3BF122-F4DA-FC6C-D9E1-C2B6EC5E5804}"/>
                </a:ext>
              </a:extLst>
            </p:cNvPr>
            <p:cNvCxnSpPr>
              <a:cxnSpLocks/>
            </p:cNvCxnSpPr>
            <p:nvPr/>
          </p:nvCxnSpPr>
          <p:spPr>
            <a:xfrm>
              <a:off x="1352550" y="3869206"/>
              <a:ext cx="0" cy="1102724"/>
            </a:xfrm>
            <a:prstGeom prst="line">
              <a:avLst/>
            </a:prstGeom>
            <a:grpFill/>
            <a:ln w="19050">
              <a:solidFill>
                <a:srgbClr val="218DEF"/>
              </a:solidFill>
              <a:prstDash val="sysDash"/>
            </a:ln>
          </p:spPr>
          <p:style>
            <a:lnRef idx="1">
              <a:schemeClr val="accent1"/>
            </a:lnRef>
            <a:fillRef idx="0">
              <a:schemeClr val="accent1"/>
            </a:fillRef>
            <a:effectRef idx="0">
              <a:schemeClr val="accent1"/>
            </a:effectRef>
            <a:fontRef idx="minor">
              <a:schemeClr val="tx1"/>
            </a:fontRef>
          </p:style>
        </p:cxnSp>
        <p:sp>
          <p:nvSpPr>
            <p:cNvPr id="127" name="楕円 126">
              <a:extLst>
                <a:ext uri="{FF2B5EF4-FFF2-40B4-BE49-F238E27FC236}">
                  <a16:creationId xmlns:a16="http://schemas.microsoft.com/office/drawing/2014/main" id="{5B106479-E4B7-C461-7670-FDE5B182E180}"/>
                </a:ext>
              </a:extLst>
            </p:cNvPr>
            <p:cNvSpPr/>
            <p:nvPr/>
          </p:nvSpPr>
          <p:spPr>
            <a:xfrm>
              <a:off x="1239566" y="4858946"/>
              <a:ext cx="225968" cy="225968"/>
            </a:xfrm>
            <a:prstGeom prst="ellipse">
              <a:avLst/>
            </a:prstGeom>
            <a:grpFill/>
            <a:ln>
              <a:solidFill>
                <a:srgbClr val="218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grpSp>
      <p:grpSp>
        <p:nvGrpSpPr>
          <p:cNvPr id="136" name="グループ化 135">
            <a:extLst>
              <a:ext uri="{FF2B5EF4-FFF2-40B4-BE49-F238E27FC236}">
                <a16:creationId xmlns:a16="http://schemas.microsoft.com/office/drawing/2014/main" id="{D2159134-7E19-1F7B-BAF5-86AE5CABD715}"/>
              </a:ext>
            </a:extLst>
          </p:cNvPr>
          <p:cNvGrpSpPr/>
          <p:nvPr/>
        </p:nvGrpSpPr>
        <p:grpSpPr>
          <a:xfrm>
            <a:off x="8595136" y="2412617"/>
            <a:ext cx="225968" cy="3213890"/>
            <a:chOff x="3788828" y="2738438"/>
            <a:chExt cx="225968" cy="3213890"/>
          </a:xfrm>
          <a:solidFill>
            <a:srgbClr val="68B1F4"/>
          </a:solidFill>
        </p:grpSpPr>
        <p:cxnSp>
          <p:nvCxnSpPr>
            <p:cNvPr id="137" name="直線コネクタ 136">
              <a:extLst>
                <a:ext uri="{FF2B5EF4-FFF2-40B4-BE49-F238E27FC236}">
                  <a16:creationId xmlns:a16="http://schemas.microsoft.com/office/drawing/2014/main" id="{39741F95-C9FA-2C99-426A-76CA5B0038D5}"/>
                </a:ext>
              </a:extLst>
            </p:cNvPr>
            <p:cNvCxnSpPr>
              <a:cxnSpLocks/>
            </p:cNvCxnSpPr>
            <p:nvPr/>
          </p:nvCxnSpPr>
          <p:spPr>
            <a:xfrm>
              <a:off x="3901812" y="2738438"/>
              <a:ext cx="0" cy="1899066"/>
            </a:xfrm>
            <a:prstGeom prst="line">
              <a:avLst/>
            </a:prstGeom>
            <a:grpFill/>
            <a:ln w="19050">
              <a:solidFill>
                <a:srgbClr val="68B1F4"/>
              </a:solidFill>
              <a:prstDash val="sysDash"/>
            </a:ln>
          </p:spPr>
          <p:style>
            <a:lnRef idx="1">
              <a:schemeClr val="accent1"/>
            </a:lnRef>
            <a:fillRef idx="0">
              <a:schemeClr val="accent1"/>
            </a:fillRef>
            <a:effectRef idx="0">
              <a:schemeClr val="accent1"/>
            </a:effectRef>
            <a:fontRef idx="minor">
              <a:schemeClr val="tx1"/>
            </a:fontRef>
          </p:style>
        </p:cxnSp>
        <p:sp>
          <p:nvSpPr>
            <p:cNvPr id="138" name="楕円 137">
              <a:extLst>
                <a:ext uri="{FF2B5EF4-FFF2-40B4-BE49-F238E27FC236}">
                  <a16:creationId xmlns:a16="http://schemas.microsoft.com/office/drawing/2014/main" id="{F83D9170-A6CA-B16C-3CD2-E1930F85C6FE}"/>
                </a:ext>
              </a:extLst>
            </p:cNvPr>
            <p:cNvSpPr/>
            <p:nvPr/>
          </p:nvSpPr>
          <p:spPr>
            <a:xfrm>
              <a:off x="3788828" y="4524520"/>
              <a:ext cx="225968" cy="225968"/>
            </a:xfrm>
            <a:prstGeom prst="ellipse">
              <a:avLst/>
            </a:prstGeom>
            <a:grpFill/>
            <a:ln>
              <a:solidFill>
                <a:srgbClr val="68B1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cxnSp>
          <p:nvCxnSpPr>
            <p:cNvPr id="139" name="直線コネクタ 138">
              <a:extLst>
                <a:ext uri="{FF2B5EF4-FFF2-40B4-BE49-F238E27FC236}">
                  <a16:creationId xmlns:a16="http://schemas.microsoft.com/office/drawing/2014/main" id="{069662A3-AA12-6A9C-97C8-BC52EF4B8F5C}"/>
                </a:ext>
              </a:extLst>
            </p:cNvPr>
            <p:cNvCxnSpPr>
              <a:cxnSpLocks/>
            </p:cNvCxnSpPr>
            <p:nvPr/>
          </p:nvCxnSpPr>
          <p:spPr>
            <a:xfrm>
              <a:off x="3901812" y="4736620"/>
              <a:ext cx="0" cy="1102724"/>
            </a:xfrm>
            <a:prstGeom prst="line">
              <a:avLst/>
            </a:prstGeom>
            <a:grpFill/>
            <a:ln w="19050">
              <a:solidFill>
                <a:srgbClr val="68B1F4"/>
              </a:solidFill>
              <a:prstDash val="sysDash"/>
            </a:ln>
          </p:spPr>
          <p:style>
            <a:lnRef idx="1">
              <a:schemeClr val="accent1"/>
            </a:lnRef>
            <a:fillRef idx="0">
              <a:schemeClr val="accent1"/>
            </a:fillRef>
            <a:effectRef idx="0">
              <a:schemeClr val="accent1"/>
            </a:effectRef>
            <a:fontRef idx="minor">
              <a:schemeClr val="tx1"/>
            </a:fontRef>
          </p:style>
        </p:cxnSp>
        <p:sp>
          <p:nvSpPr>
            <p:cNvPr id="140" name="楕円 139">
              <a:extLst>
                <a:ext uri="{FF2B5EF4-FFF2-40B4-BE49-F238E27FC236}">
                  <a16:creationId xmlns:a16="http://schemas.microsoft.com/office/drawing/2014/main" id="{AED3AC89-7A62-2EA9-1544-577F6D192D4C}"/>
                </a:ext>
              </a:extLst>
            </p:cNvPr>
            <p:cNvSpPr/>
            <p:nvPr/>
          </p:nvSpPr>
          <p:spPr>
            <a:xfrm>
              <a:off x="3788828" y="5726360"/>
              <a:ext cx="225968" cy="225968"/>
            </a:xfrm>
            <a:prstGeom prst="ellipse">
              <a:avLst/>
            </a:prstGeom>
            <a:grpFill/>
            <a:ln>
              <a:solidFill>
                <a:srgbClr val="68B1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BIZ UDPゴシック" panose="020B0400000000000000" pitchFamily="50" charset="-128"/>
                <a:ea typeface="BIZ UDPゴシック" panose="020B0400000000000000" pitchFamily="50" charset="-128"/>
              </a:endParaRPr>
            </a:p>
          </p:txBody>
        </p:sp>
      </p:grpSp>
      <p:sp>
        <p:nvSpPr>
          <p:cNvPr id="141" name="正方形/長方形 140">
            <a:extLst>
              <a:ext uri="{FF2B5EF4-FFF2-40B4-BE49-F238E27FC236}">
                <a16:creationId xmlns:a16="http://schemas.microsoft.com/office/drawing/2014/main" id="{E23EE955-DF31-5077-2987-94A902F31C4C}"/>
              </a:ext>
            </a:extLst>
          </p:cNvPr>
          <p:cNvSpPr/>
          <p:nvPr/>
        </p:nvSpPr>
        <p:spPr>
          <a:xfrm>
            <a:off x="195598" y="138027"/>
            <a:ext cx="308899" cy="576676"/>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142" name="タイトル 3">
            <a:extLst>
              <a:ext uri="{FF2B5EF4-FFF2-40B4-BE49-F238E27FC236}">
                <a16:creationId xmlns:a16="http://schemas.microsoft.com/office/drawing/2014/main" id="{DC473B13-1D38-46D6-2BF1-4D5373798BBC}"/>
              </a:ext>
            </a:extLst>
          </p:cNvPr>
          <p:cNvSpPr txBox="1">
            <a:spLocks/>
          </p:cNvSpPr>
          <p:nvPr/>
        </p:nvSpPr>
        <p:spPr>
          <a:xfrm>
            <a:off x="567628" y="228343"/>
            <a:ext cx="120862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a:solidFill>
                  <a:schemeClr val="tx1">
                    <a:lumMod val="75000"/>
                    <a:lumOff val="25000"/>
                  </a:schemeClr>
                </a:solidFill>
                <a:latin typeface="Meiryo UI" panose="020B0604030504040204" pitchFamily="50" charset="-128"/>
                <a:ea typeface="Meiryo UI" panose="020B0604030504040204" pitchFamily="50" charset="-128"/>
              </a:rPr>
              <a:t>フロー図</a:t>
            </a:r>
          </a:p>
        </p:txBody>
      </p:sp>
    </p:spTree>
    <p:extLst>
      <p:ext uri="{BB962C8B-B14F-4D97-AF65-F5344CB8AC3E}">
        <p14:creationId xmlns:p14="http://schemas.microsoft.com/office/powerpoint/2010/main" val="292568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タイトル 3">
            <a:extLst>
              <a:ext uri="{FF2B5EF4-FFF2-40B4-BE49-F238E27FC236}">
                <a16:creationId xmlns:a16="http://schemas.microsoft.com/office/drawing/2014/main" id="{DC473B13-1D38-46D6-2BF1-4D5373798BBC}"/>
              </a:ext>
            </a:extLst>
          </p:cNvPr>
          <p:cNvSpPr txBox="1">
            <a:spLocks/>
          </p:cNvSpPr>
          <p:nvPr/>
        </p:nvSpPr>
        <p:spPr>
          <a:xfrm>
            <a:off x="241300" y="228343"/>
            <a:ext cx="36957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a:solidFill>
                  <a:schemeClr val="tx1">
                    <a:lumMod val="75000"/>
                    <a:lumOff val="25000"/>
                  </a:schemeClr>
                </a:solidFill>
                <a:latin typeface="Meiryo UI" panose="020B0604030504040204" pitchFamily="50" charset="-128"/>
                <a:ea typeface="Meiryo UI" panose="020B0604030504040204" pitchFamily="50" charset="-128"/>
              </a:rPr>
              <a:t>プレゼン資料作りのワークフロー</a:t>
            </a:r>
          </a:p>
        </p:txBody>
      </p:sp>
      <p:sp>
        <p:nvSpPr>
          <p:cNvPr id="143" name="矢印: 五方向 142">
            <a:extLst>
              <a:ext uri="{FF2B5EF4-FFF2-40B4-BE49-F238E27FC236}">
                <a16:creationId xmlns:a16="http://schemas.microsoft.com/office/drawing/2014/main" id="{AC3D2AD2-0C46-A04B-FF88-939299A8947B}"/>
              </a:ext>
            </a:extLst>
          </p:cNvPr>
          <p:cNvSpPr/>
          <p:nvPr/>
        </p:nvSpPr>
        <p:spPr>
          <a:xfrm rot="5400000">
            <a:off x="1025134" y="1585686"/>
            <a:ext cx="1690914" cy="522514"/>
          </a:xfrm>
          <a:prstGeom prst="homePlate">
            <a:avLst/>
          </a:prstGeom>
          <a:solidFill>
            <a:srgbClr val="0737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矢印: 五方向 147">
            <a:extLst>
              <a:ext uri="{FF2B5EF4-FFF2-40B4-BE49-F238E27FC236}">
                <a16:creationId xmlns:a16="http://schemas.microsoft.com/office/drawing/2014/main" id="{5143BA4A-AA47-EAB4-1F47-D6BDF7EF1FBB}"/>
              </a:ext>
            </a:extLst>
          </p:cNvPr>
          <p:cNvSpPr/>
          <p:nvPr/>
        </p:nvSpPr>
        <p:spPr>
          <a:xfrm rot="5400000">
            <a:off x="1025134" y="5272316"/>
            <a:ext cx="1690914" cy="522514"/>
          </a:xfrm>
          <a:prstGeom prst="homePlate">
            <a:avLst/>
          </a:prstGeom>
          <a:solidFill>
            <a:srgbClr val="218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矢印: 五方向 148">
            <a:extLst>
              <a:ext uri="{FF2B5EF4-FFF2-40B4-BE49-F238E27FC236}">
                <a16:creationId xmlns:a16="http://schemas.microsoft.com/office/drawing/2014/main" id="{EC972559-0C19-2579-F8E9-BFE544F87F9C}"/>
              </a:ext>
            </a:extLst>
          </p:cNvPr>
          <p:cNvSpPr/>
          <p:nvPr/>
        </p:nvSpPr>
        <p:spPr>
          <a:xfrm rot="5400000">
            <a:off x="1025134" y="3429001"/>
            <a:ext cx="1690914" cy="522514"/>
          </a:xfrm>
          <a:prstGeom prst="homePlate">
            <a:avLst/>
          </a:prstGeom>
          <a:solidFill>
            <a:srgbClr val="0C60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テキスト ボックス 150">
            <a:extLst>
              <a:ext uri="{FF2B5EF4-FFF2-40B4-BE49-F238E27FC236}">
                <a16:creationId xmlns:a16="http://schemas.microsoft.com/office/drawing/2014/main" id="{55C54207-CF7D-EE2C-F6BB-FF3194CAC7F5}"/>
              </a:ext>
            </a:extLst>
          </p:cNvPr>
          <p:cNvSpPr txBox="1"/>
          <p:nvPr/>
        </p:nvSpPr>
        <p:spPr>
          <a:xfrm>
            <a:off x="1639758" y="995930"/>
            <a:ext cx="461665" cy="1477328"/>
          </a:xfrm>
          <a:prstGeom prst="rect">
            <a:avLst/>
          </a:prstGeom>
          <a:noFill/>
        </p:spPr>
        <p:txBody>
          <a:bodyPr vert="eaVert" wrap="none" rtlCol="0" anchor="ctr">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➊</a:t>
            </a:r>
            <a:r>
              <a:rPr lang="ja-JP" altLang="en-US" sz="1800" b="1" dirty="0">
                <a:solidFill>
                  <a:schemeClr val="bg1"/>
                </a:solidFill>
                <a:latin typeface="Meiryo UI" panose="020B0604030504040204" pitchFamily="50" charset="-128"/>
                <a:ea typeface="Meiryo UI" panose="020B0604030504040204" pitchFamily="50" charset="-128"/>
              </a:rPr>
              <a:t>目的を把握</a:t>
            </a:r>
            <a:endParaRPr lang="en-US" altLang="ja-JP" sz="1800" b="1" dirty="0">
              <a:solidFill>
                <a:schemeClr val="bg1"/>
              </a:solidFill>
              <a:latin typeface="Meiryo UI" panose="020B0604030504040204" pitchFamily="50" charset="-128"/>
              <a:ea typeface="Meiryo UI" panose="020B0604030504040204" pitchFamily="50" charset="-128"/>
            </a:endParaRPr>
          </a:p>
        </p:txBody>
      </p:sp>
      <p:sp>
        <p:nvSpPr>
          <p:cNvPr id="152" name="テキスト ボックス 151">
            <a:extLst>
              <a:ext uri="{FF2B5EF4-FFF2-40B4-BE49-F238E27FC236}">
                <a16:creationId xmlns:a16="http://schemas.microsoft.com/office/drawing/2014/main" id="{1DB4EC2F-46E5-3F23-5D8E-1AE89DD60D5B}"/>
              </a:ext>
            </a:extLst>
          </p:cNvPr>
          <p:cNvSpPr txBox="1"/>
          <p:nvPr/>
        </p:nvSpPr>
        <p:spPr>
          <a:xfrm>
            <a:off x="1639758" y="3001447"/>
            <a:ext cx="461665" cy="1246495"/>
          </a:xfrm>
          <a:prstGeom prst="rect">
            <a:avLst/>
          </a:prstGeom>
          <a:noFill/>
        </p:spPr>
        <p:txBody>
          <a:bodyPr vert="eaVert" wrap="none" rtlCol="0" anchor="ctr">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❷資料作り</a:t>
            </a:r>
            <a:endParaRPr lang="en-US" altLang="ja-JP" sz="1800" b="1" dirty="0">
              <a:solidFill>
                <a:schemeClr val="bg1"/>
              </a:solidFill>
              <a:latin typeface="Meiryo UI" panose="020B0604030504040204" pitchFamily="50" charset="-128"/>
              <a:ea typeface="Meiryo UI" panose="020B0604030504040204" pitchFamily="50" charset="-128"/>
            </a:endParaRPr>
          </a:p>
        </p:txBody>
      </p:sp>
      <p:sp>
        <p:nvSpPr>
          <p:cNvPr id="153" name="テキスト ボックス 152">
            <a:extLst>
              <a:ext uri="{FF2B5EF4-FFF2-40B4-BE49-F238E27FC236}">
                <a16:creationId xmlns:a16="http://schemas.microsoft.com/office/drawing/2014/main" id="{A61F13DC-6C2D-BCD3-B2EC-F44564680443}"/>
              </a:ext>
            </a:extLst>
          </p:cNvPr>
          <p:cNvSpPr txBox="1"/>
          <p:nvPr/>
        </p:nvSpPr>
        <p:spPr>
          <a:xfrm>
            <a:off x="1639758" y="4811196"/>
            <a:ext cx="461665" cy="1246495"/>
          </a:xfrm>
          <a:prstGeom prst="rect">
            <a:avLst/>
          </a:prstGeom>
          <a:noFill/>
        </p:spPr>
        <p:txBody>
          <a:bodyPr vert="eaVert" wrap="none" rtlCol="0" anchor="ctr">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❸プレゼン</a:t>
            </a:r>
            <a:endParaRPr lang="en-US" altLang="ja-JP" sz="1800" b="1" dirty="0">
              <a:solidFill>
                <a:schemeClr val="bg1"/>
              </a:solidFill>
              <a:latin typeface="Meiryo UI" panose="020B0604030504040204" pitchFamily="50" charset="-128"/>
              <a:ea typeface="Meiryo UI" panose="020B0604030504040204" pitchFamily="50" charset="-128"/>
            </a:endParaRPr>
          </a:p>
        </p:txBody>
      </p:sp>
      <p:sp>
        <p:nvSpPr>
          <p:cNvPr id="154" name="正方形/長方形 153">
            <a:extLst>
              <a:ext uri="{FF2B5EF4-FFF2-40B4-BE49-F238E27FC236}">
                <a16:creationId xmlns:a16="http://schemas.microsoft.com/office/drawing/2014/main" id="{1F960021-722C-2089-A959-65A3C6E97488}"/>
              </a:ext>
            </a:extLst>
          </p:cNvPr>
          <p:cNvSpPr/>
          <p:nvPr/>
        </p:nvSpPr>
        <p:spPr>
          <a:xfrm>
            <a:off x="2463800" y="995930"/>
            <a:ext cx="3581400" cy="820170"/>
          </a:xfrm>
          <a:prstGeom prst="rect">
            <a:avLst/>
          </a:prstGeom>
          <a:noFill/>
          <a:ln w="28575">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lumMod val="75000"/>
                    <a:lumOff val="25000"/>
                  </a:schemeClr>
                </a:solidFill>
                <a:latin typeface="Meiryo UI" panose="020B0604030504040204" pitchFamily="50" charset="-128"/>
                <a:ea typeface="Meiryo UI" panose="020B0604030504040204" pitchFamily="50" charset="-128"/>
              </a:rPr>
              <a:t>資料の要件定義</a:t>
            </a:r>
          </a:p>
        </p:txBody>
      </p:sp>
      <p:sp>
        <p:nvSpPr>
          <p:cNvPr id="155" name="正方形/長方形 154">
            <a:extLst>
              <a:ext uri="{FF2B5EF4-FFF2-40B4-BE49-F238E27FC236}">
                <a16:creationId xmlns:a16="http://schemas.microsoft.com/office/drawing/2014/main" id="{C817E0A3-21A2-5912-54B9-E7F2E80BBC44}"/>
              </a:ext>
            </a:extLst>
          </p:cNvPr>
          <p:cNvSpPr/>
          <p:nvPr/>
        </p:nvSpPr>
        <p:spPr>
          <a:xfrm>
            <a:off x="2463800" y="1872230"/>
            <a:ext cx="3581400" cy="820170"/>
          </a:xfrm>
          <a:prstGeom prst="rect">
            <a:avLst/>
          </a:prstGeom>
          <a:noFill/>
          <a:ln w="28575">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lumMod val="75000"/>
                    <a:lumOff val="25000"/>
                  </a:schemeClr>
                </a:solidFill>
                <a:latin typeface="Meiryo UI" panose="020B0604030504040204" pitchFamily="50" charset="-128"/>
                <a:ea typeface="Meiryo UI" panose="020B0604030504040204" pitchFamily="50" charset="-128"/>
              </a:rPr>
              <a:t>資料の基本設計</a:t>
            </a:r>
          </a:p>
        </p:txBody>
      </p:sp>
      <p:sp>
        <p:nvSpPr>
          <p:cNvPr id="156" name="正方形/長方形 155">
            <a:extLst>
              <a:ext uri="{FF2B5EF4-FFF2-40B4-BE49-F238E27FC236}">
                <a16:creationId xmlns:a16="http://schemas.microsoft.com/office/drawing/2014/main" id="{851F6BAC-D87D-F662-2D8E-9842192305EC}"/>
              </a:ext>
            </a:extLst>
          </p:cNvPr>
          <p:cNvSpPr/>
          <p:nvPr/>
        </p:nvSpPr>
        <p:spPr>
          <a:xfrm>
            <a:off x="6184900" y="995930"/>
            <a:ext cx="4254500" cy="82017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6w2h</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を整理</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・目的とゴールを整理</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・戦略と戦術をつくる</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157" name="正方形/長方形 156">
            <a:extLst>
              <a:ext uri="{FF2B5EF4-FFF2-40B4-BE49-F238E27FC236}">
                <a16:creationId xmlns:a16="http://schemas.microsoft.com/office/drawing/2014/main" id="{3CB48C97-4774-0547-AC25-C6C6C3B3AFCA}"/>
              </a:ext>
            </a:extLst>
          </p:cNvPr>
          <p:cNvSpPr/>
          <p:nvPr/>
        </p:nvSpPr>
        <p:spPr>
          <a:xfrm>
            <a:off x="6184900" y="1872230"/>
            <a:ext cx="4254500" cy="82017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・複数の企画案を出す</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・企画の優先順位を立てる</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・ページ構成を練る</a:t>
            </a:r>
          </a:p>
        </p:txBody>
      </p:sp>
      <p:cxnSp>
        <p:nvCxnSpPr>
          <p:cNvPr id="169" name="直線コネクタ 168">
            <a:extLst>
              <a:ext uri="{FF2B5EF4-FFF2-40B4-BE49-F238E27FC236}">
                <a16:creationId xmlns:a16="http://schemas.microsoft.com/office/drawing/2014/main" id="{291F1E78-6BD0-CBCA-795B-192AC5395975}"/>
              </a:ext>
            </a:extLst>
          </p:cNvPr>
          <p:cNvCxnSpPr/>
          <p:nvPr/>
        </p:nvCxnSpPr>
        <p:spPr>
          <a:xfrm>
            <a:off x="6286500" y="1846943"/>
            <a:ext cx="4165600" cy="0"/>
          </a:xfrm>
          <a:prstGeom prst="line">
            <a:avLst/>
          </a:prstGeom>
          <a:ln w="12700">
            <a:solidFill>
              <a:srgbClr val="073763"/>
            </a:solidFill>
            <a:prstDash val="dash"/>
          </a:ln>
        </p:spPr>
        <p:style>
          <a:lnRef idx="1">
            <a:schemeClr val="accent1"/>
          </a:lnRef>
          <a:fillRef idx="0">
            <a:schemeClr val="accent1"/>
          </a:fillRef>
          <a:effectRef idx="0">
            <a:schemeClr val="accent1"/>
          </a:effectRef>
          <a:fontRef idx="minor">
            <a:schemeClr val="tx1"/>
          </a:fontRef>
        </p:style>
      </p:cxnSp>
      <p:cxnSp>
        <p:nvCxnSpPr>
          <p:cNvPr id="170" name="直線コネクタ 169">
            <a:extLst>
              <a:ext uri="{FF2B5EF4-FFF2-40B4-BE49-F238E27FC236}">
                <a16:creationId xmlns:a16="http://schemas.microsoft.com/office/drawing/2014/main" id="{2C14A42A-3204-4CBD-124A-8E57FE8C8EDA}"/>
              </a:ext>
            </a:extLst>
          </p:cNvPr>
          <p:cNvCxnSpPr/>
          <p:nvPr/>
        </p:nvCxnSpPr>
        <p:spPr>
          <a:xfrm>
            <a:off x="6286500" y="2723243"/>
            <a:ext cx="4165600" cy="0"/>
          </a:xfrm>
          <a:prstGeom prst="line">
            <a:avLst/>
          </a:prstGeom>
          <a:ln w="12700">
            <a:solidFill>
              <a:srgbClr val="073763"/>
            </a:solidFill>
            <a:prstDash val="dash"/>
          </a:ln>
        </p:spPr>
        <p:style>
          <a:lnRef idx="1">
            <a:schemeClr val="accent1"/>
          </a:lnRef>
          <a:fillRef idx="0">
            <a:schemeClr val="accent1"/>
          </a:fillRef>
          <a:effectRef idx="0">
            <a:schemeClr val="accent1"/>
          </a:effectRef>
          <a:fontRef idx="minor">
            <a:schemeClr val="tx1"/>
          </a:fontRef>
        </p:style>
      </p:cxnSp>
      <p:sp>
        <p:nvSpPr>
          <p:cNvPr id="171" name="正方形/長方形 170">
            <a:extLst>
              <a:ext uri="{FF2B5EF4-FFF2-40B4-BE49-F238E27FC236}">
                <a16:creationId xmlns:a16="http://schemas.microsoft.com/office/drawing/2014/main" id="{A33B0871-BC9A-7B36-6CD6-0F69ECA769CB}"/>
              </a:ext>
            </a:extLst>
          </p:cNvPr>
          <p:cNvSpPr/>
          <p:nvPr/>
        </p:nvSpPr>
        <p:spPr>
          <a:xfrm>
            <a:off x="2463800" y="2844575"/>
            <a:ext cx="3581400" cy="820170"/>
          </a:xfrm>
          <a:prstGeom prst="rect">
            <a:avLst/>
          </a:prstGeom>
          <a:noFill/>
          <a:ln w="28575">
            <a:solidFill>
              <a:srgbClr val="0C60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lumMod val="75000"/>
                    <a:lumOff val="25000"/>
                  </a:schemeClr>
                </a:solidFill>
                <a:latin typeface="Meiryo UI" panose="020B0604030504040204" pitchFamily="50" charset="-128"/>
                <a:ea typeface="Meiryo UI" panose="020B0604030504040204" pitchFamily="50" charset="-128"/>
              </a:rPr>
              <a:t>資料作り</a:t>
            </a:r>
          </a:p>
        </p:txBody>
      </p:sp>
      <p:sp>
        <p:nvSpPr>
          <p:cNvPr id="172" name="正方形/長方形 171">
            <a:extLst>
              <a:ext uri="{FF2B5EF4-FFF2-40B4-BE49-F238E27FC236}">
                <a16:creationId xmlns:a16="http://schemas.microsoft.com/office/drawing/2014/main" id="{B6970F43-CED5-BE2F-36E2-B399CD63BE29}"/>
              </a:ext>
            </a:extLst>
          </p:cNvPr>
          <p:cNvSpPr/>
          <p:nvPr/>
        </p:nvSpPr>
        <p:spPr>
          <a:xfrm>
            <a:off x="2463800" y="3720875"/>
            <a:ext cx="3581400" cy="820170"/>
          </a:xfrm>
          <a:prstGeom prst="rect">
            <a:avLst/>
          </a:prstGeom>
          <a:noFill/>
          <a:ln w="28575">
            <a:solidFill>
              <a:srgbClr val="0C60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lumMod val="75000"/>
                    <a:lumOff val="25000"/>
                  </a:schemeClr>
                </a:solidFill>
                <a:latin typeface="Meiryo UI" panose="020B0604030504040204" pitchFamily="50" charset="-128"/>
                <a:ea typeface="Meiryo UI" panose="020B0604030504040204" pitchFamily="50" charset="-128"/>
              </a:rPr>
              <a:t>完成度を高める</a:t>
            </a:r>
          </a:p>
        </p:txBody>
      </p:sp>
      <p:sp>
        <p:nvSpPr>
          <p:cNvPr id="173" name="正方形/長方形 172">
            <a:extLst>
              <a:ext uri="{FF2B5EF4-FFF2-40B4-BE49-F238E27FC236}">
                <a16:creationId xmlns:a16="http://schemas.microsoft.com/office/drawing/2014/main" id="{769BEA88-ED98-B60F-1C03-AB5D89DD5B44}"/>
              </a:ext>
            </a:extLst>
          </p:cNvPr>
          <p:cNvSpPr/>
          <p:nvPr/>
        </p:nvSpPr>
        <p:spPr>
          <a:xfrm>
            <a:off x="6184900" y="2844575"/>
            <a:ext cx="4254500" cy="82017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・ページ構成を作る</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・情報をいたったん流し込む</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・図やイラストをあてはめる</a:t>
            </a:r>
          </a:p>
        </p:txBody>
      </p:sp>
      <p:sp>
        <p:nvSpPr>
          <p:cNvPr id="174" name="正方形/長方形 173">
            <a:extLst>
              <a:ext uri="{FF2B5EF4-FFF2-40B4-BE49-F238E27FC236}">
                <a16:creationId xmlns:a16="http://schemas.microsoft.com/office/drawing/2014/main" id="{0C696439-CDA1-777B-79BD-71DD2FA9686E}"/>
              </a:ext>
            </a:extLst>
          </p:cNvPr>
          <p:cNvSpPr/>
          <p:nvPr/>
        </p:nvSpPr>
        <p:spPr>
          <a:xfrm>
            <a:off x="6184900" y="3720875"/>
            <a:ext cx="4254500" cy="82017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・イラストやイメージのレイアウトのズレを整える</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・誤字脱字をチェック</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cxnSp>
        <p:nvCxnSpPr>
          <p:cNvPr id="175" name="直線コネクタ 174">
            <a:extLst>
              <a:ext uri="{FF2B5EF4-FFF2-40B4-BE49-F238E27FC236}">
                <a16:creationId xmlns:a16="http://schemas.microsoft.com/office/drawing/2014/main" id="{F44A6F82-303F-3F85-0BCE-CBD283C35EAE}"/>
              </a:ext>
            </a:extLst>
          </p:cNvPr>
          <p:cNvCxnSpPr/>
          <p:nvPr/>
        </p:nvCxnSpPr>
        <p:spPr>
          <a:xfrm>
            <a:off x="6286500" y="3695588"/>
            <a:ext cx="4165600" cy="0"/>
          </a:xfrm>
          <a:prstGeom prst="line">
            <a:avLst/>
          </a:prstGeom>
          <a:ln w="12700">
            <a:solidFill>
              <a:srgbClr val="0C60AC"/>
            </a:solidFill>
            <a:prstDash val="dash"/>
          </a:ln>
        </p:spPr>
        <p:style>
          <a:lnRef idx="1">
            <a:schemeClr val="accent1"/>
          </a:lnRef>
          <a:fillRef idx="0">
            <a:schemeClr val="accent1"/>
          </a:fillRef>
          <a:effectRef idx="0">
            <a:schemeClr val="accent1"/>
          </a:effectRef>
          <a:fontRef idx="minor">
            <a:schemeClr val="tx1"/>
          </a:fontRef>
        </p:style>
      </p:cxnSp>
      <p:cxnSp>
        <p:nvCxnSpPr>
          <p:cNvPr id="176" name="直線コネクタ 175">
            <a:extLst>
              <a:ext uri="{FF2B5EF4-FFF2-40B4-BE49-F238E27FC236}">
                <a16:creationId xmlns:a16="http://schemas.microsoft.com/office/drawing/2014/main" id="{C31C3FDF-BC91-8A33-E460-DED64FDF7F90}"/>
              </a:ext>
            </a:extLst>
          </p:cNvPr>
          <p:cNvCxnSpPr/>
          <p:nvPr/>
        </p:nvCxnSpPr>
        <p:spPr>
          <a:xfrm>
            <a:off x="6286500" y="4571888"/>
            <a:ext cx="4165600" cy="0"/>
          </a:xfrm>
          <a:prstGeom prst="line">
            <a:avLst/>
          </a:prstGeom>
          <a:ln w="12700">
            <a:solidFill>
              <a:srgbClr val="0C60AC"/>
            </a:solidFill>
            <a:prstDash val="dash"/>
          </a:ln>
        </p:spPr>
        <p:style>
          <a:lnRef idx="1">
            <a:schemeClr val="accent1"/>
          </a:lnRef>
          <a:fillRef idx="0">
            <a:schemeClr val="accent1"/>
          </a:fillRef>
          <a:effectRef idx="0">
            <a:schemeClr val="accent1"/>
          </a:effectRef>
          <a:fontRef idx="minor">
            <a:schemeClr val="tx1"/>
          </a:fontRef>
        </p:style>
      </p:cxnSp>
      <p:sp>
        <p:nvSpPr>
          <p:cNvPr id="177" name="正方形/長方形 176">
            <a:extLst>
              <a:ext uri="{FF2B5EF4-FFF2-40B4-BE49-F238E27FC236}">
                <a16:creationId xmlns:a16="http://schemas.microsoft.com/office/drawing/2014/main" id="{595D678F-18D9-768C-72F0-A782DA1486CB}"/>
              </a:ext>
            </a:extLst>
          </p:cNvPr>
          <p:cNvSpPr/>
          <p:nvPr/>
        </p:nvSpPr>
        <p:spPr>
          <a:xfrm>
            <a:off x="2463800" y="4688116"/>
            <a:ext cx="3581400" cy="820170"/>
          </a:xfrm>
          <a:prstGeom prst="rect">
            <a:avLst/>
          </a:prstGeom>
          <a:noFill/>
          <a:ln w="28575">
            <a:solidFill>
              <a:srgbClr val="218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lumMod val="75000"/>
                    <a:lumOff val="25000"/>
                  </a:schemeClr>
                </a:solidFill>
                <a:latin typeface="Meiryo UI" panose="020B0604030504040204" pitchFamily="50" charset="-128"/>
                <a:ea typeface="Meiryo UI" panose="020B0604030504040204" pitchFamily="50" charset="-128"/>
              </a:rPr>
              <a:t>プレゼンテーション</a:t>
            </a:r>
          </a:p>
        </p:txBody>
      </p:sp>
      <p:sp>
        <p:nvSpPr>
          <p:cNvPr id="178" name="正方形/長方形 177">
            <a:extLst>
              <a:ext uri="{FF2B5EF4-FFF2-40B4-BE49-F238E27FC236}">
                <a16:creationId xmlns:a16="http://schemas.microsoft.com/office/drawing/2014/main" id="{C23B80C2-2F13-43B1-A5D6-8A6E4A75984D}"/>
              </a:ext>
            </a:extLst>
          </p:cNvPr>
          <p:cNvSpPr/>
          <p:nvPr/>
        </p:nvSpPr>
        <p:spPr>
          <a:xfrm>
            <a:off x="2463800" y="5564416"/>
            <a:ext cx="3581400" cy="820170"/>
          </a:xfrm>
          <a:prstGeom prst="rect">
            <a:avLst/>
          </a:prstGeom>
          <a:noFill/>
          <a:ln w="28575">
            <a:solidFill>
              <a:srgbClr val="218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lumMod val="75000"/>
                    <a:lumOff val="25000"/>
                  </a:schemeClr>
                </a:solidFill>
                <a:latin typeface="Meiryo UI" panose="020B0604030504040204" pitchFamily="50" charset="-128"/>
                <a:ea typeface="Meiryo UI" panose="020B0604030504040204" pitchFamily="50" charset="-128"/>
              </a:rPr>
              <a:t>フィードバック</a:t>
            </a:r>
          </a:p>
        </p:txBody>
      </p:sp>
      <p:sp>
        <p:nvSpPr>
          <p:cNvPr id="179" name="正方形/長方形 178">
            <a:extLst>
              <a:ext uri="{FF2B5EF4-FFF2-40B4-BE49-F238E27FC236}">
                <a16:creationId xmlns:a16="http://schemas.microsoft.com/office/drawing/2014/main" id="{70D63253-D8E9-B505-8865-C878D6CD0935}"/>
              </a:ext>
            </a:extLst>
          </p:cNvPr>
          <p:cNvSpPr/>
          <p:nvPr/>
        </p:nvSpPr>
        <p:spPr>
          <a:xfrm>
            <a:off x="6184900" y="4688116"/>
            <a:ext cx="4254500" cy="82017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・プレゼン練習は</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5</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回</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・本番でプレゼン発表</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180" name="正方形/長方形 179">
            <a:extLst>
              <a:ext uri="{FF2B5EF4-FFF2-40B4-BE49-F238E27FC236}">
                <a16:creationId xmlns:a16="http://schemas.microsoft.com/office/drawing/2014/main" id="{B9204BD0-5CAD-0CFF-DEB1-2A3F859DE123}"/>
              </a:ext>
            </a:extLst>
          </p:cNvPr>
          <p:cNvSpPr/>
          <p:nvPr/>
        </p:nvSpPr>
        <p:spPr>
          <a:xfrm>
            <a:off x="6184900" y="5564416"/>
            <a:ext cx="4254500" cy="82017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・プレゼン資料の結果を知る</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lvl="0" indent="0" rtl="0">
              <a:spcBef>
                <a:spcPts val="0"/>
              </a:spcBef>
              <a:spcAft>
                <a:spcPts val="0"/>
              </a:spcAft>
              <a:buNone/>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・成功または失敗要因を　審査員や評価する人に聞く</a:t>
            </a:r>
          </a:p>
        </p:txBody>
      </p:sp>
      <p:cxnSp>
        <p:nvCxnSpPr>
          <p:cNvPr id="181" name="直線コネクタ 180">
            <a:extLst>
              <a:ext uri="{FF2B5EF4-FFF2-40B4-BE49-F238E27FC236}">
                <a16:creationId xmlns:a16="http://schemas.microsoft.com/office/drawing/2014/main" id="{0BB7BDD6-73FE-A364-0AF7-16DAE4DA08E7}"/>
              </a:ext>
            </a:extLst>
          </p:cNvPr>
          <p:cNvCxnSpPr/>
          <p:nvPr/>
        </p:nvCxnSpPr>
        <p:spPr>
          <a:xfrm>
            <a:off x="6286500" y="5539129"/>
            <a:ext cx="4165600" cy="0"/>
          </a:xfrm>
          <a:prstGeom prst="line">
            <a:avLst/>
          </a:prstGeom>
          <a:ln w="12700">
            <a:solidFill>
              <a:srgbClr val="073763"/>
            </a:solidFill>
            <a:prstDash val="dash"/>
          </a:ln>
        </p:spPr>
        <p:style>
          <a:lnRef idx="1">
            <a:schemeClr val="accent1"/>
          </a:lnRef>
          <a:fillRef idx="0">
            <a:schemeClr val="accent1"/>
          </a:fillRef>
          <a:effectRef idx="0">
            <a:schemeClr val="accent1"/>
          </a:effectRef>
          <a:fontRef idx="minor">
            <a:schemeClr val="tx1"/>
          </a:fontRef>
        </p:style>
      </p:cxnSp>
      <p:cxnSp>
        <p:nvCxnSpPr>
          <p:cNvPr id="182" name="直線コネクタ 181">
            <a:extLst>
              <a:ext uri="{FF2B5EF4-FFF2-40B4-BE49-F238E27FC236}">
                <a16:creationId xmlns:a16="http://schemas.microsoft.com/office/drawing/2014/main" id="{11108414-DBD7-5666-555C-54EC4A8E099C}"/>
              </a:ext>
            </a:extLst>
          </p:cNvPr>
          <p:cNvCxnSpPr/>
          <p:nvPr/>
        </p:nvCxnSpPr>
        <p:spPr>
          <a:xfrm>
            <a:off x="6286500" y="6415429"/>
            <a:ext cx="4165600" cy="0"/>
          </a:xfrm>
          <a:prstGeom prst="line">
            <a:avLst/>
          </a:prstGeom>
          <a:ln w="12700">
            <a:solidFill>
              <a:srgbClr val="073763"/>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171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EB048775-8475-25C7-8E1F-F2620D4761F3}"/>
              </a:ext>
            </a:extLst>
          </p:cNvPr>
          <p:cNvSpPr/>
          <p:nvPr/>
        </p:nvSpPr>
        <p:spPr>
          <a:xfrm>
            <a:off x="0" y="0"/>
            <a:ext cx="12192000" cy="6858000"/>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52D75190-E7C1-446B-ECF3-A58BD3776882}"/>
              </a:ext>
            </a:extLst>
          </p:cNvPr>
          <p:cNvSpPr txBox="1"/>
          <p:nvPr/>
        </p:nvSpPr>
        <p:spPr>
          <a:xfrm>
            <a:off x="939800" y="2828835"/>
            <a:ext cx="10312400" cy="1200329"/>
          </a:xfrm>
          <a:prstGeom prst="rect">
            <a:avLst/>
          </a:prstGeom>
          <a:noFill/>
        </p:spPr>
        <p:txBody>
          <a:bodyPr wrap="square">
            <a:spAutoFit/>
          </a:bodyPr>
          <a:lstStyle/>
          <a:p>
            <a:pPr algn="ctr"/>
            <a:r>
              <a:rPr lang="ja-JP" altLang="en-US" sz="7200" b="1" dirty="0">
                <a:solidFill>
                  <a:schemeClr val="bg1"/>
                </a:solidFill>
                <a:latin typeface="Meiryo UI" panose="020B0604030504040204" pitchFamily="50" charset="-128"/>
                <a:ea typeface="Meiryo UI" panose="020B0604030504040204" pitchFamily="50" charset="-128"/>
              </a:rPr>
              <a:t>詳細説明のテンプレート</a:t>
            </a:r>
          </a:p>
        </p:txBody>
      </p:sp>
    </p:spTree>
    <p:extLst>
      <p:ext uri="{BB962C8B-B14F-4D97-AF65-F5344CB8AC3E}">
        <p14:creationId xmlns:p14="http://schemas.microsoft.com/office/powerpoint/2010/main" val="1773646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3" name="直線コネクタ 182">
            <a:extLst>
              <a:ext uri="{FF2B5EF4-FFF2-40B4-BE49-F238E27FC236}">
                <a16:creationId xmlns:a16="http://schemas.microsoft.com/office/drawing/2014/main" id="{8FD7A80D-87B2-07AE-8FAE-D2C21DD88D87}"/>
              </a:ext>
            </a:extLst>
          </p:cNvPr>
          <p:cNvCxnSpPr>
            <a:cxnSpLocks/>
          </p:cNvCxnSpPr>
          <p:nvPr/>
        </p:nvCxnSpPr>
        <p:spPr>
          <a:xfrm>
            <a:off x="666750" y="649515"/>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666750" y="197595"/>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詳細の説明</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つの要素</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5" name="正方形/長方形 184">
            <a:extLst>
              <a:ext uri="{FF2B5EF4-FFF2-40B4-BE49-F238E27FC236}">
                <a16:creationId xmlns:a16="http://schemas.microsoft.com/office/drawing/2014/main" id="{3E1CE83D-F5DD-2637-A5D8-6F6B0254C54D}"/>
              </a:ext>
            </a:extLst>
          </p:cNvPr>
          <p:cNvSpPr/>
          <p:nvPr/>
        </p:nvSpPr>
        <p:spPr>
          <a:xfrm>
            <a:off x="9812564" y="197595"/>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Arial" panose="020B0604020202020204" pitchFamily="34" charset="0"/>
              </a:rPr>
              <a:t>キカクワークス</a:t>
            </a: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187" name="Google Shape;567;p25">
            <a:extLst>
              <a:ext uri="{FF2B5EF4-FFF2-40B4-BE49-F238E27FC236}">
                <a16:creationId xmlns:a16="http://schemas.microsoft.com/office/drawing/2014/main" id="{DDBAE784-2AAE-9606-71FF-0BC91877747B}"/>
              </a:ext>
            </a:extLst>
          </p:cNvPr>
          <p:cNvSpPr txBox="1"/>
          <p:nvPr/>
        </p:nvSpPr>
        <p:spPr>
          <a:xfrm>
            <a:off x="2460706" y="1723499"/>
            <a:ext cx="3299796" cy="609367"/>
          </a:xfrm>
          <a:prstGeom prst="rect">
            <a:avLst/>
          </a:prstGeom>
          <a:noFill/>
          <a:ln>
            <a:noFill/>
          </a:ln>
        </p:spPr>
        <p:txBody>
          <a:bodyPr spcFirstLastPara="1" wrap="square" lIns="91425" tIns="91425" rIns="91425" bIns="91425" anchor="ctr" anchorCtr="0">
            <a:spAutoFit/>
          </a:bodyPr>
          <a:lstStyle/>
          <a:p>
            <a:pPr marL="0" lvl="0" indent="0" algn="l" rtl="0">
              <a:lnSpc>
                <a:spcPct val="115000"/>
              </a:lnSpc>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a:sym typeface="Meiryo"/>
              </a:rPr>
              <a:t>担当：キカクワークス○○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a:sym typeface="Meiryo"/>
            </a:endParaRPr>
          </a:p>
          <a:p>
            <a:pPr marL="0" lvl="0" indent="0" algn="l" rtl="0">
              <a:lnSpc>
                <a:spcPct val="115000"/>
              </a:lnSpc>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a:sym typeface="Meiryo"/>
              </a:rPr>
              <a:t>内容：プレゼンの資料の要件定義をする</a:t>
            </a:r>
          </a:p>
        </p:txBody>
      </p:sp>
      <p:sp>
        <p:nvSpPr>
          <p:cNvPr id="188" name="Google Shape;570;p25">
            <a:extLst>
              <a:ext uri="{FF2B5EF4-FFF2-40B4-BE49-F238E27FC236}">
                <a16:creationId xmlns:a16="http://schemas.microsoft.com/office/drawing/2014/main" id="{543ABE2E-8172-234F-F89A-8FD313096AA0}"/>
              </a:ext>
            </a:extLst>
          </p:cNvPr>
          <p:cNvSpPr/>
          <p:nvPr/>
        </p:nvSpPr>
        <p:spPr>
          <a:xfrm>
            <a:off x="970499" y="1093041"/>
            <a:ext cx="4790003" cy="426382"/>
          </a:xfrm>
          <a:prstGeom prst="roundRect">
            <a:avLst>
              <a:gd name="adj" fmla="val 0"/>
            </a:avLst>
          </a:prstGeom>
          <a:solidFill>
            <a:srgbClr val="073763"/>
          </a:solidFill>
          <a:ln w="9525" cap="flat" cmpd="sng">
            <a:solidFill>
              <a:srgbClr val="0737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altLang="ja-JP" b="1" dirty="0">
                <a:solidFill>
                  <a:srgbClr val="FFFFFF"/>
                </a:solidFill>
                <a:latin typeface="Meiryo UI" panose="020B0604030504040204" pitchFamily="50" charset="-128"/>
                <a:ea typeface="Meiryo UI" panose="020B0604030504040204" pitchFamily="50" charset="-128"/>
              </a:rPr>
              <a:t>Step1.</a:t>
            </a:r>
            <a:r>
              <a:rPr lang="ja-JP" altLang="en-US" b="1" dirty="0">
                <a:solidFill>
                  <a:srgbClr val="FFFFFF"/>
                </a:solidFill>
                <a:latin typeface="Meiryo UI" panose="020B0604030504040204" pitchFamily="50" charset="-128"/>
                <a:ea typeface="Meiryo UI" panose="020B0604030504040204" pitchFamily="50" charset="-128"/>
              </a:rPr>
              <a:t>資料の要件定義</a:t>
            </a:r>
          </a:p>
        </p:txBody>
      </p:sp>
      <p:sp>
        <p:nvSpPr>
          <p:cNvPr id="189" name="Google Shape;586;p25">
            <a:extLst>
              <a:ext uri="{FF2B5EF4-FFF2-40B4-BE49-F238E27FC236}">
                <a16:creationId xmlns:a16="http://schemas.microsoft.com/office/drawing/2014/main" id="{B050FF73-5588-E6D0-D5E9-E582C0D5B84A}"/>
              </a:ext>
            </a:extLst>
          </p:cNvPr>
          <p:cNvSpPr txBox="1"/>
          <p:nvPr/>
        </p:nvSpPr>
        <p:spPr>
          <a:xfrm>
            <a:off x="1219200" y="2948084"/>
            <a:ext cx="3287920" cy="426382"/>
          </a:xfrm>
          <a:prstGeom prst="rect">
            <a:avLst/>
          </a:prstGeom>
          <a:noFill/>
          <a:ln>
            <a:noFill/>
          </a:ln>
        </p:spPr>
        <p:txBody>
          <a:bodyPr spcFirstLastPara="1" wrap="square" lIns="91425" tIns="91425" rIns="91425" bIns="91425" anchor="ctr" anchorCtr="0">
            <a:noAutofit/>
          </a:bodyPr>
          <a:lstStyle/>
          <a:p>
            <a:pPr marL="228600" marR="0" lvl="0" indent="-228600" algn="l" rtl="0">
              <a:spcBef>
                <a:spcPts val="0"/>
              </a:spcBef>
              <a:spcAft>
                <a:spcPts val="0"/>
              </a:spcAft>
              <a:buAutoNum type="arabicPeriod"/>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6w2h</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を整理</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p:txBody>
      </p:sp>
      <p:pic>
        <p:nvPicPr>
          <p:cNvPr id="190" name="図 189">
            <a:extLst>
              <a:ext uri="{FF2B5EF4-FFF2-40B4-BE49-F238E27FC236}">
                <a16:creationId xmlns:a16="http://schemas.microsoft.com/office/drawing/2014/main" id="{FC9FAABA-8D8A-6523-157C-666D3766B2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700" y="1621598"/>
            <a:ext cx="1135993" cy="910599"/>
          </a:xfrm>
          <a:prstGeom prst="rect">
            <a:avLst/>
          </a:prstGeom>
        </p:spPr>
      </p:pic>
      <p:pic>
        <p:nvPicPr>
          <p:cNvPr id="191" name="図 190">
            <a:extLst>
              <a:ext uri="{FF2B5EF4-FFF2-40B4-BE49-F238E27FC236}">
                <a16:creationId xmlns:a16="http://schemas.microsoft.com/office/drawing/2014/main" id="{3E5B1385-9588-B96E-C763-D3DB1C315E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8068" y="2744008"/>
            <a:ext cx="1135993" cy="910599"/>
          </a:xfrm>
          <a:prstGeom prst="rect">
            <a:avLst/>
          </a:prstGeom>
        </p:spPr>
      </p:pic>
      <p:sp>
        <p:nvSpPr>
          <p:cNvPr id="192" name="Google Shape;586;p25">
            <a:extLst>
              <a:ext uri="{FF2B5EF4-FFF2-40B4-BE49-F238E27FC236}">
                <a16:creationId xmlns:a16="http://schemas.microsoft.com/office/drawing/2014/main" id="{2F8E5E84-5A6F-64B3-ADB4-AC375DF5AC3F}"/>
              </a:ext>
            </a:extLst>
          </p:cNvPr>
          <p:cNvSpPr txBox="1"/>
          <p:nvPr/>
        </p:nvSpPr>
        <p:spPr>
          <a:xfrm>
            <a:off x="1219200" y="4130246"/>
            <a:ext cx="3287920"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2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目的とゴールを整理</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p:txBody>
      </p:sp>
      <p:pic>
        <p:nvPicPr>
          <p:cNvPr id="193" name="図 192">
            <a:extLst>
              <a:ext uri="{FF2B5EF4-FFF2-40B4-BE49-F238E27FC236}">
                <a16:creationId xmlns:a16="http://schemas.microsoft.com/office/drawing/2014/main" id="{BB33609C-F97F-5077-01DD-2C16B2A178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8068" y="3926170"/>
            <a:ext cx="1135993" cy="910599"/>
          </a:xfrm>
          <a:prstGeom prst="rect">
            <a:avLst/>
          </a:prstGeom>
        </p:spPr>
      </p:pic>
      <p:sp>
        <p:nvSpPr>
          <p:cNvPr id="194" name="Google Shape;586;p25">
            <a:extLst>
              <a:ext uri="{FF2B5EF4-FFF2-40B4-BE49-F238E27FC236}">
                <a16:creationId xmlns:a16="http://schemas.microsoft.com/office/drawing/2014/main" id="{6FF9A832-48C7-77DC-DFE1-CB1696C079EF}"/>
              </a:ext>
            </a:extLst>
          </p:cNvPr>
          <p:cNvSpPr txBox="1"/>
          <p:nvPr/>
        </p:nvSpPr>
        <p:spPr>
          <a:xfrm>
            <a:off x="1219200" y="5312408"/>
            <a:ext cx="3287920"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200" b="1" dirty="0">
                <a:solidFill>
                  <a:srgbClr val="434343"/>
                </a:solidFill>
                <a:latin typeface="Meiryo UI" panose="020B0604030504040204" pitchFamily="50" charset="-128"/>
                <a:ea typeface="Meiryo UI" panose="020B0604030504040204" pitchFamily="50" charset="-128"/>
              </a:rPr>
              <a:t>3.</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戦略と戦術をつくる</a:t>
            </a:r>
            <a:endParaRPr lang="en-US" altLang="ja-JP" sz="1200" b="1" dirty="0">
              <a:solidFill>
                <a:srgbClr val="434343"/>
              </a:solidFill>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 sz="1200" dirty="0">
                <a:solidFill>
                  <a:srgbClr val="434343"/>
                </a:solidFill>
                <a:latin typeface="Meiryo UI" panose="020B0604030504040204" pitchFamily="50" charset="-128"/>
                <a:ea typeface="Meiryo UI" panose="020B0604030504040204" pitchFamily="50" charset="-128"/>
              </a:rPr>
              <a:t>・</a:t>
            </a:r>
            <a:r>
              <a:rPr lang="ja-JP" altLang="en-US" sz="1200" dirty="0">
                <a:solidFill>
                  <a:srgbClr val="434343"/>
                </a:solidFill>
                <a:latin typeface="Meiryo UI" panose="020B0604030504040204" pitchFamily="50" charset="-128"/>
                <a:ea typeface="Meiryo UI" panose="020B0604030504040204" pitchFamily="50" charset="-128"/>
              </a:rPr>
              <a:t>○○○○○○○○○○○○○○○○○○</a:t>
            </a:r>
            <a:endParaRPr lang="en-US" altLang="ja-JP" sz="1200" dirty="0">
              <a:solidFill>
                <a:srgbClr val="434343"/>
              </a:solidFill>
              <a:latin typeface="Meiryo UI" panose="020B0604030504040204" pitchFamily="50" charset="-128"/>
              <a:ea typeface="Meiryo UI" panose="020B0604030504040204" pitchFamily="50" charset="-128"/>
            </a:endParaRPr>
          </a:p>
          <a:p>
            <a:r>
              <a:rPr lang="ja" altLang="en-US" sz="1200" dirty="0">
                <a:solidFill>
                  <a:srgbClr val="434343"/>
                </a:solidFill>
                <a:latin typeface="Meiryo UI" panose="020B0604030504040204" pitchFamily="50" charset="-128"/>
                <a:ea typeface="Meiryo UI" panose="020B0604030504040204" pitchFamily="50" charset="-128"/>
              </a:rPr>
              <a:t>・○○○○○○○○○○○○○○○○○○</a:t>
            </a:r>
          </a:p>
          <a:p>
            <a:r>
              <a:rPr lang="ja" altLang="en-US" sz="1200" dirty="0">
                <a:solidFill>
                  <a:srgbClr val="434343"/>
                </a:solidFill>
                <a:latin typeface="Meiryo UI" panose="020B0604030504040204" pitchFamily="50" charset="-128"/>
                <a:ea typeface="Meiryo UI" panose="020B0604030504040204" pitchFamily="50" charset="-128"/>
              </a:rPr>
              <a:t>・○○○○○○○○○○○○○○○○○○</a:t>
            </a:r>
          </a:p>
        </p:txBody>
      </p:sp>
      <p:pic>
        <p:nvPicPr>
          <p:cNvPr id="195" name="図 194">
            <a:extLst>
              <a:ext uri="{FF2B5EF4-FFF2-40B4-BE49-F238E27FC236}">
                <a16:creationId xmlns:a16="http://schemas.microsoft.com/office/drawing/2014/main" id="{AEB58A03-6DEB-ED36-A077-84572569D9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8068" y="5108332"/>
            <a:ext cx="1135993" cy="910599"/>
          </a:xfrm>
          <a:prstGeom prst="rect">
            <a:avLst/>
          </a:prstGeom>
        </p:spPr>
      </p:pic>
      <p:sp>
        <p:nvSpPr>
          <p:cNvPr id="207" name="Google Shape;567;p25">
            <a:extLst>
              <a:ext uri="{FF2B5EF4-FFF2-40B4-BE49-F238E27FC236}">
                <a16:creationId xmlns:a16="http://schemas.microsoft.com/office/drawing/2014/main" id="{6455E98B-0B88-B231-536A-964971EDE42B}"/>
              </a:ext>
            </a:extLst>
          </p:cNvPr>
          <p:cNvSpPr txBox="1"/>
          <p:nvPr/>
        </p:nvSpPr>
        <p:spPr>
          <a:xfrm>
            <a:off x="7921706" y="1583091"/>
            <a:ext cx="3299796" cy="60936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a:sym typeface="Meiryo"/>
              </a:rPr>
              <a:t>担当：キカクワークス○○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a:sym typeface="Meiryo"/>
            </a:endParaRPr>
          </a:p>
          <a:p>
            <a:pPr marL="0" lvl="0" indent="0" algn="l" rtl="0">
              <a:lnSpc>
                <a:spcPct val="115000"/>
              </a:lnSpc>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a:sym typeface="Meiryo"/>
              </a:rPr>
              <a:t>内容：プレゼンの資料の基本設計を立てる</a:t>
            </a:r>
          </a:p>
        </p:txBody>
      </p:sp>
      <p:sp>
        <p:nvSpPr>
          <p:cNvPr id="208" name="Google Shape;570;p25">
            <a:extLst>
              <a:ext uri="{FF2B5EF4-FFF2-40B4-BE49-F238E27FC236}">
                <a16:creationId xmlns:a16="http://schemas.microsoft.com/office/drawing/2014/main" id="{809AF295-61C5-41E5-CB07-E993CE4B19A9}"/>
              </a:ext>
            </a:extLst>
          </p:cNvPr>
          <p:cNvSpPr/>
          <p:nvPr/>
        </p:nvSpPr>
        <p:spPr>
          <a:xfrm>
            <a:off x="6431499" y="1093041"/>
            <a:ext cx="4790003" cy="426382"/>
          </a:xfrm>
          <a:prstGeom prst="roundRect">
            <a:avLst>
              <a:gd name="adj" fmla="val 0"/>
            </a:avLst>
          </a:prstGeom>
          <a:solidFill>
            <a:srgbClr val="0C60A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altLang="ja-JP" b="1" dirty="0">
                <a:solidFill>
                  <a:srgbClr val="FFFFFF"/>
                </a:solidFill>
                <a:latin typeface="Meiryo UI" panose="020B0604030504040204" pitchFamily="50" charset="-128"/>
                <a:ea typeface="Meiryo UI" panose="020B0604030504040204" pitchFamily="50" charset="-128"/>
              </a:rPr>
              <a:t>Step2.</a:t>
            </a:r>
            <a:r>
              <a:rPr lang="ja-JP" altLang="en-US" b="1" dirty="0">
                <a:solidFill>
                  <a:srgbClr val="FFFFFF"/>
                </a:solidFill>
                <a:latin typeface="Meiryo UI" panose="020B0604030504040204" pitchFamily="50" charset="-128"/>
                <a:ea typeface="Meiryo UI" panose="020B0604030504040204" pitchFamily="50" charset="-128"/>
              </a:rPr>
              <a:t>資料の基本設計</a:t>
            </a:r>
          </a:p>
        </p:txBody>
      </p:sp>
      <p:pic>
        <p:nvPicPr>
          <p:cNvPr id="210" name="図 209">
            <a:extLst>
              <a:ext uri="{FF2B5EF4-FFF2-40B4-BE49-F238E27FC236}">
                <a16:creationId xmlns:a16="http://schemas.microsoft.com/office/drawing/2014/main" id="{9B0A5547-F109-D746-DEF3-43AD9B3ABC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0700" y="1621598"/>
            <a:ext cx="1135993" cy="910599"/>
          </a:xfrm>
          <a:prstGeom prst="rect">
            <a:avLst/>
          </a:prstGeom>
        </p:spPr>
      </p:pic>
      <p:pic>
        <p:nvPicPr>
          <p:cNvPr id="211" name="図 210">
            <a:extLst>
              <a:ext uri="{FF2B5EF4-FFF2-40B4-BE49-F238E27FC236}">
                <a16:creationId xmlns:a16="http://schemas.microsoft.com/office/drawing/2014/main" id="{9CE94528-AC4A-68ED-F24C-57614325D2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9068" y="2744008"/>
            <a:ext cx="1135993" cy="910599"/>
          </a:xfrm>
          <a:prstGeom prst="rect">
            <a:avLst/>
          </a:prstGeom>
        </p:spPr>
      </p:pic>
      <p:pic>
        <p:nvPicPr>
          <p:cNvPr id="213" name="図 212">
            <a:extLst>
              <a:ext uri="{FF2B5EF4-FFF2-40B4-BE49-F238E27FC236}">
                <a16:creationId xmlns:a16="http://schemas.microsoft.com/office/drawing/2014/main" id="{DF6C23EA-06A9-CD21-E815-5735D48122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9068" y="3926170"/>
            <a:ext cx="1135993" cy="910599"/>
          </a:xfrm>
          <a:prstGeom prst="rect">
            <a:avLst/>
          </a:prstGeom>
        </p:spPr>
      </p:pic>
      <p:pic>
        <p:nvPicPr>
          <p:cNvPr id="215" name="図 214">
            <a:extLst>
              <a:ext uri="{FF2B5EF4-FFF2-40B4-BE49-F238E27FC236}">
                <a16:creationId xmlns:a16="http://schemas.microsoft.com/office/drawing/2014/main" id="{AA428889-BA06-8337-372D-45F5F0A426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9068" y="5108332"/>
            <a:ext cx="1135993" cy="910599"/>
          </a:xfrm>
          <a:prstGeom prst="rect">
            <a:avLst/>
          </a:prstGeom>
        </p:spPr>
      </p:pic>
      <p:sp>
        <p:nvSpPr>
          <p:cNvPr id="217" name="Google Shape;586;p25">
            <a:extLst>
              <a:ext uri="{FF2B5EF4-FFF2-40B4-BE49-F238E27FC236}">
                <a16:creationId xmlns:a16="http://schemas.microsoft.com/office/drawing/2014/main" id="{4D92987E-253D-AC08-3D9E-7B125A06A23B}"/>
              </a:ext>
            </a:extLst>
          </p:cNvPr>
          <p:cNvSpPr txBox="1"/>
          <p:nvPr/>
        </p:nvSpPr>
        <p:spPr>
          <a:xfrm>
            <a:off x="6705734" y="2948084"/>
            <a:ext cx="3287920" cy="426382"/>
          </a:xfrm>
          <a:prstGeom prst="rect">
            <a:avLst/>
          </a:prstGeom>
          <a:noFill/>
          <a:ln>
            <a:noFill/>
          </a:ln>
        </p:spPr>
        <p:txBody>
          <a:bodyPr spcFirstLastPara="1" wrap="square" lIns="91425" tIns="91425" rIns="91425" bIns="91425" anchor="ctr" anchorCtr="0">
            <a:noAutofit/>
          </a:bodyPr>
          <a:lstStyle/>
          <a:p>
            <a:pPr marL="228600" marR="0" lvl="0" indent="-228600" algn="l" rtl="0">
              <a:spcBef>
                <a:spcPts val="0"/>
              </a:spcBef>
              <a:spcAft>
                <a:spcPts val="0"/>
              </a:spcAft>
              <a:buAutoNum type="arabicPeriod"/>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複数の企画案を出す</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218" name="Google Shape;586;p25">
            <a:extLst>
              <a:ext uri="{FF2B5EF4-FFF2-40B4-BE49-F238E27FC236}">
                <a16:creationId xmlns:a16="http://schemas.microsoft.com/office/drawing/2014/main" id="{C6D66BD2-209F-972A-26E6-787A58AB6694}"/>
              </a:ext>
            </a:extLst>
          </p:cNvPr>
          <p:cNvSpPr txBox="1"/>
          <p:nvPr/>
        </p:nvSpPr>
        <p:spPr>
          <a:xfrm>
            <a:off x="6705734" y="4130246"/>
            <a:ext cx="3287920"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2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企画の優先順位を立てる</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a:p>
            <a:r>
              <a:rPr lang="ja" altLang="en-US" sz="1200" dirty="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219" name="Google Shape;586;p25">
            <a:extLst>
              <a:ext uri="{FF2B5EF4-FFF2-40B4-BE49-F238E27FC236}">
                <a16:creationId xmlns:a16="http://schemas.microsoft.com/office/drawing/2014/main" id="{44529D90-4E14-80C8-E46C-9B81F835965B}"/>
              </a:ext>
            </a:extLst>
          </p:cNvPr>
          <p:cNvSpPr txBox="1"/>
          <p:nvPr/>
        </p:nvSpPr>
        <p:spPr>
          <a:xfrm>
            <a:off x="6705734" y="5312408"/>
            <a:ext cx="3287920"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200" dirty="0">
                <a:solidFill>
                  <a:srgbClr val="434343"/>
                </a:solidFill>
                <a:latin typeface="Meiryo UI" panose="020B0604030504040204" pitchFamily="50" charset="-128"/>
                <a:ea typeface="Meiryo UI" panose="020B0604030504040204" pitchFamily="50" charset="-128"/>
              </a:rPr>
              <a:t>3.</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ページ構成を練る</a:t>
            </a:r>
            <a:endParaRPr lang="en-US" altLang="ja-JP" sz="1200" dirty="0">
              <a:solidFill>
                <a:srgbClr val="434343"/>
              </a:solidFill>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 sz="1200" dirty="0">
                <a:solidFill>
                  <a:srgbClr val="434343"/>
                </a:solidFill>
                <a:latin typeface="Meiryo UI" panose="020B0604030504040204" pitchFamily="50" charset="-128"/>
                <a:ea typeface="Meiryo UI" panose="020B0604030504040204" pitchFamily="50" charset="-128"/>
              </a:rPr>
              <a:t>・</a:t>
            </a:r>
            <a:r>
              <a:rPr lang="ja-JP" altLang="en-US" sz="1200" dirty="0">
                <a:solidFill>
                  <a:srgbClr val="434343"/>
                </a:solidFill>
                <a:latin typeface="Meiryo UI" panose="020B0604030504040204" pitchFamily="50" charset="-128"/>
                <a:ea typeface="Meiryo UI" panose="020B0604030504040204" pitchFamily="50" charset="-128"/>
              </a:rPr>
              <a:t>○○○○○○○○○○○○○○○○○○</a:t>
            </a:r>
            <a:endParaRPr lang="en-US" altLang="ja-JP" sz="1200" dirty="0">
              <a:solidFill>
                <a:srgbClr val="434343"/>
              </a:solidFill>
              <a:latin typeface="Meiryo UI" panose="020B0604030504040204" pitchFamily="50" charset="-128"/>
              <a:ea typeface="Meiryo UI" panose="020B0604030504040204" pitchFamily="50" charset="-128"/>
            </a:endParaRPr>
          </a:p>
          <a:p>
            <a:r>
              <a:rPr lang="ja" altLang="en-US" sz="1200" dirty="0">
                <a:solidFill>
                  <a:srgbClr val="434343"/>
                </a:solidFill>
                <a:latin typeface="Meiryo UI" panose="020B0604030504040204" pitchFamily="50" charset="-128"/>
                <a:ea typeface="Meiryo UI" panose="020B0604030504040204" pitchFamily="50" charset="-128"/>
              </a:rPr>
              <a:t>・○○○○○○○○○○○○○○○○○○</a:t>
            </a:r>
          </a:p>
          <a:p>
            <a:r>
              <a:rPr lang="ja" altLang="en-US" sz="1200" dirty="0">
                <a:solidFill>
                  <a:srgbClr val="434343"/>
                </a:solidFill>
                <a:latin typeface="Meiryo UI" panose="020B0604030504040204" pitchFamily="50" charset="-128"/>
                <a:ea typeface="Meiryo UI" panose="020B0604030504040204" pitchFamily="50" charset="-128"/>
              </a:rPr>
              <a:t>・○○○○○○○○○○○○○○○○○○</a:t>
            </a:r>
          </a:p>
        </p:txBody>
      </p:sp>
      <p:sp>
        <p:nvSpPr>
          <p:cNvPr id="2" name="正方形/長方形 1">
            <a:extLst>
              <a:ext uri="{FF2B5EF4-FFF2-40B4-BE49-F238E27FC236}">
                <a16:creationId xmlns:a16="http://schemas.microsoft.com/office/drawing/2014/main" id="{50F92EC3-16DD-2F50-0F66-3066466529A3}"/>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Tree>
    <p:extLst>
      <p:ext uri="{BB962C8B-B14F-4D97-AF65-F5344CB8AC3E}">
        <p14:creationId xmlns:p14="http://schemas.microsoft.com/office/powerpoint/2010/main" val="569032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3" name="直線コネクタ 182">
            <a:extLst>
              <a:ext uri="{FF2B5EF4-FFF2-40B4-BE49-F238E27FC236}">
                <a16:creationId xmlns:a16="http://schemas.microsoft.com/office/drawing/2014/main" id="{8FD7A80D-87B2-07AE-8FAE-D2C21DD88D87}"/>
              </a:ext>
            </a:extLst>
          </p:cNvPr>
          <p:cNvCxnSpPr>
            <a:cxnSpLocks/>
          </p:cNvCxnSpPr>
          <p:nvPr/>
        </p:nvCxnSpPr>
        <p:spPr>
          <a:xfrm>
            <a:off x="666750" y="649515"/>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666750" y="197595"/>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詳細の説明</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(3</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つの要素</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5" name="正方形/長方形 184">
            <a:extLst>
              <a:ext uri="{FF2B5EF4-FFF2-40B4-BE49-F238E27FC236}">
                <a16:creationId xmlns:a16="http://schemas.microsoft.com/office/drawing/2014/main" id="{3E1CE83D-F5DD-2637-A5D8-6F6B0254C54D}"/>
              </a:ext>
            </a:extLst>
          </p:cNvPr>
          <p:cNvSpPr/>
          <p:nvPr/>
        </p:nvSpPr>
        <p:spPr>
          <a:xfrm>
            <a:off x="9812564" y="197595"/>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Arial" panose="020B0604020202020204" pitchFamily="34" charset="0"/>
              </a:rPr>
              <a:t>キカクワークス</a:t>
            </a: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238" name="正方形/長方形 237">
            <a:extLst>
              <a:ext uri="{FF2B5EF4-FFF2-40B4-BE49-F238E27FC236}">
                <a16:creationId xmlns:a16="http://schemas.microsoft.com/office/drawing/2014/main" id="{485A15E5-ABFC-1365-86E2-B87B74AFBD55}"/>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222" name="Google Shape;693;p28">
            <a:extLst>
              <a:ext uri="{FF2B5EF4-FFF2-40B4-BE49-F238E27FC236}">
                <a16:creationId xmlns:a16="http://schemas.microsoft.com/office/drawing/2014/main" id="{355BA4ED-1B72-E771-130E-9851EDC75D54}"/>
              </a:ext>
            </a:extLst>
          </p:cNvPr>
          <p:cNvSpPr txBox="1"/>
          <p:nvPr/>
        </p:nvSpPr>
        <p:spPr>
          <a:xfrm>
            <a:off x="679774" y="1522596"/>
            <a:ext cx="3208048" cy="3594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実施内容</a:t>
            </a:r>
            <a:endParaRPr sz="16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資料の目的や基本要件を定義する</a:t>
            </a:r>
          </a:p>
        </p:txBody>
      </p:sp>
      <p:sp>
        <p:nvSpPr>
          <p:cNvPr id="224" name="Google Shape;696;p28">
            <a:extLst>
              <a:ext uri="{FF2B5EF4-FFF2-40B4-BE49-F238E27FC236}">
                <a16:creationId xmlns:a16="http://schemas.microsoft.com/office/drawing/2014/main" id="{52CE4279-8E43-5870-1AC8-73F23F58C71F}"/>
              </a:ext>
            </a:extLst>
          </p:cNvPr>
          <p:cNvSpPr txBox="1"/>
          <p:nvPr/>
        </p:nvSpPr>
        <p:spPr>
          <a:xfrm>
            <a:off x="679775" y="1031487"/>
            <a:ext cx="3422326" cy="347700"/>
          </a:xfrm>
          <a:prstGeom prst="rect">
            <a:avLst/>
          </a:prstGeom>
          <a:solidFill>
            <a:srgbClr val="073763"/>
          </a:solidFill>
          <a:ln>
            <a:noFill/>
          </a:ln>
        </p:spPr>
        <p:txBody>
          <a:bodyPr spcFirstLastPara="1" wrap="square" lIns="104875" tIns="52425" rIns="104875" bIns="52425" anchor="ctr" anchorCtr="0">
            <a:noAutofit/>
          </a:bodyPr>
          <a:lstStyle/>
          <a:p>
            <a:pPr marL="0" lvl="0" indent="0" algn="ctr" rtl="0">
              <a:spcBef>
                <a:spcPts val="0"/>
              </a:spcBef>
              <a:spcAft>
                <a:spcPts val="0"/>
              </a:spcAft>
              <a:buNone/>
            </a:pPr>
            <a:r>
              <a:rPr lang="ja-JP" altLang="en-US" sz="1400" b="1" dirty="0">
                <a:solidFill>
                  <a:schemeClr val="lt1"/>
                </a:solidFill>
                <a:latin typeface="Meiryo UI" panose="020B0604030504040204" pitchFamily="50" charset="-128"/>
                <a:ea typeface="Meiryo UI" panose="020B0604030504040204" pitchFamily="50" charset="-128"/>
              </a:rPr>
              <a:t>詳細①資料の要件定義</a:t>
            </a:r>
            <a:endParaRPr sz="1400" dirty="0">
              <a:solidFill>
                <a:schemeClr val="lt1"/>
              </a:solidFill>
              <a:latin typeface="Meiryo UI" panose="020B0604030504040204" pitchFamily="50" charset="-128"/>
              <a:ea typeface="Meiryo UI" panose="020B0604030504040204" pitchFamily="50" charset="-128"/>
            </a:endParaRPr>
          </a:p>
        </p:txBody>
      </p:sp>
      <p:cxnSp>
        <p:nvCxnSpPr>
          <p:cNvPr id="253" name="直線コネクタ 252">
            <a:extLst>
              <a:ext uri="{FF2B5EF4-FFF2-40B4-BE49-F238E27FC236}">
                <a16:creationId xmlns:a16="http://schemas.microsoft.com/office/drawing/2014/main" id="{3F5E9781-1DE1-B788-32C5-405BB6C49260}"/>
              </a:ext>
            </a:extLst>
          </p:cNvPr>
          <p:cNvCxnSpPr/>
          <p:nvPr/>
        </p:nvCxnSpPr>
        <p:spPr>
          <a:xfrm>
            <a:off x="4254500" y="1031487"/>
            <a:ext cx="0" cy="5242313"/>
          </a:xfrm>
          <a:prstGeom prst="line">
            <a:avLst/>
          </a:prstGeom>
          <a:ln w="28575">
            <a:solidFill>
              <a:srgbClr val="073763"/>
            </a:solidFill>
            <a:prstDash val="sysDash"/>
          </a:ln>
        </p:spPr>
        <p:style>
          <a:lnRef idx="1">
            <a:schemeClr val="accent1"/>
          </a:lnRef>
          <a:fillRef idx="0">
            <a:schemeClr val="accent1"/>
          </a:fillRef>
          <a:effectRef idx="0">
            <a:schemeClr val="accent1"/>
          </a:effectRef>
          <a:fontRef idx="minor">
            <a:schemeClr val="tx1"/>
          </a:fontRef>
        </p:style>
      </p:cxnSp>
      <p:sp>
        <p:nvSpPr>
          <p:cNvPr id="239" name="Google Shape;693;p28">
            <a:extLst>
              <a:ext uri="{FF2B5EF4-FFF2-40B4-BE49-F238E27FC236}">
                <a16:creationId xmlns:a16="http://schemas.microsoft.com/office/drawing/2014/main" id="{1CA33B02-43B1-033B-8490-C69E8C6A3BC0}"/>
              </a:ext>
            </a:extLst>
          </p:cNvPr>
          <p:cNvSpPr txBox="1"/>
          <p:nvPr/>
        </p:nvSpPr>
        <p:spPr>
          <a:xfrm>
            <a:off x="4413210" y="1522596"/>
            <a:ext cx="3208048" cy="3594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実施内容</a:t>
            </a: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資料の基本設計を立てる</a:t>
            </a:r>
          </a:p>
        </p:txBody>
      </p:sp>
      <p:sp>
        <p:nvSpPr>
          <p:cNvPr id="241" name="Google Shape;696;p28">
            <a:extLst>
              <a:ext uri="{FF2B5EF4-FFF2-40B4-BE49-F238E27FC236}">
                <a16:creationId xmlns:a16="http://schemas.microsoft.com/office/drawing/2014/main" id="{7DD63011-054E-6002-21E1-E7AB496648F9}"/>
              </a:ext>
            </a:extLst>
          </p:cNvPr>
          <p:cNvSpPr txBox="1"/>
          <p:nvPr/>
        </p:nvSpPr>
        <p:spPr>
          <a:xfrm>
            <a:off x="4413411" y="1031487"/>
            <a:ext cx="3422326" cy="347700"/>
          </a:xfrm>
          <a:prstGeom prst="rect">
            <a:avLst/>
          </a:prstGeom>
          <a:solidFill>
            <a:srgbClr val="0C60AC"/>
          </a:solidFill>
          <a:ln>
            <a:noFill/>
          </a:ln>
        </p:spPr>
        <p:txBody>
          <a:bodyPr spcFirstLastPara="1" wrap="square" lIns="104875" tIns="52425" rIns="104875" bIns="52425" anchor="ctr" anchorCtr="0">
            <a:noAutofit/>
          </a:bodyPr>
          <a:lstStyle/>
          <a:p>
            <a:pPr marL="0" lvl="0" indent="0" algn="ctr" rtl="0">
              <a:spcBef>
                <a:spcPts val="0"/>
              </a:spcBef>
              <a:spcAft>
                <a:spcPts val="0"/>
              </a:spcAft>
              <a:buNone/>
            </a:pPr>
            <a:r>
              <a:rPr lang="ja-JP" altLang="en-US" sz="1400" b="1" dirty="0">
                <a:solidFill>
                  <a:schemeClr val="lt1"/>
                </a:solidFill>
                <a:latin typeface="Meiryo UI" panose="020B0604030504040204" pitchFamily="50" charset="-128"/>
                <a:ea typeface="Meiryo UI" panose="020B0604030504040204" pitchFamily="50" charset="-128"/>
              </a:rPr>
              <a:t>詳細②資料の基本設計</a:t>
            </a:r>
            <a:endParaRPr lang="ja-JP" altLang="en-US" sz="1400" dirty="0">
              <a:solidFill>
                <a:schemeClr val="lt1"/>
              </a:solidFill>
              <a:latin typeface="Meiryo UI" panose="020B0604030504040204" pitchFamily="50" charset="-128"/>
              <a:ea typeface="Meiryo UI" panose="020B0604030504040204" pitchFamily="50" charset="-128"/>
            </a:endParaRPr>
          </a:p>
        </p:txBody>
      </p:sp>
      <p:sp>
        <p:nvSpPr>
          <p:cNvPr id="15" name="Google Shape;693;p28">
            <a:extLst>
              <a:ext uri="{FF2B5EF4-FFF2-40B4-BE49-F238E27FC236}">
                <a16:creationId xmlns:a16="http://schemas.microsoft.com/office/drawing/2014/main" id="{F606E026-94D7-2F54-786C-04CCC770C766}"/>
              </a:ext>
            </a:extLst>
          </p:cNvPr>
          <p:cNvSpPr txBox="1"/>
          <p:nvPr/>
        </p:nvSpPr>
        <p:spPr>
          <a:xfrm>
            <a:off x="8146847" y="1522596"/>
            <a:ext cx="3208048" cy="3594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実施内容</a:t>
            </a: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プレゼン本番に向けて、資料の</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完成度を高める</a:t>
            </a:r>
          </a:p>
        </p:txBody>
      </p:sp>
      <p:sp>
        <p:nvSpPr>
          <p:cNvPr id="17" name="Google Shape;696;p28">
            <a:extLst>
              <a:ext uri="{FF2B5EF4-FFF2-40B4-BE49-F238E27FC236}">
                <a16:creationId xmlns:a16="http://schemas.microsoft.com/office/drawing/2014/main" id="{A30C09E7-34F9-C74A-6C83-7C709A432182}"/>
              </a:ext>
            </a:extLst>
          </p:cNvPr>
          <p:cNvSpPr txBox="1"/>
          <p:nvPr/>
        </p:nvSpPr>
        <p:spPr>
          <a:xfrm>
            <a:off x="8147048" y="1031487"/>
            <a:ext cx="3422326" cy="347700"/>
          </a:xfrm>
          <a:prstGeom prst="rect">
            <a:avLst/>
          </a:prstGeom>
          <a:solidFill>
            <a:srgbClr val="218DEF"/>
          </a:solidFill>
          <a:ln>
            <a:noFill/>
          </a:ln>
        </p:spPr>
        <p:txBody>
          <a:bodyPr spcFirstLastPara="1" wrap="square" lIns="104875" tIns="52425" rIns="104875" bIns="52425" anchor="ctr" anchorCtr="0">
            <a:noAutofit/>
          </a:bodyPr>
          <a:lstStyle/>
          <a:p>
            <a:pPr marL="0" lvl="0" indent="0" algn="ctr" rtl="0">
              <a:spcBef>
                <a:spcPts val="0"/>
              </a:spcBef>
              <a:spcAft>
                <a:spcPts val="0"/>
              </a:spcAft>
              <a:buNone/>
            </a:pPr>
            <a:r>
              <a:rPr lang="ja-JP" altLang="en-US" sz="1400" b="1" dirty="0">
                <a:solidFill>
                  <a:schemeClr val="lt1"/>
                </a:solidFill>
                <a:latin typeface="Meiryo UI" panose="020B0604030504040204" pitchFamily="50" charset="-128"/>
                <a:ea typeface="Meiryo UI" panose="020B0604030504040204" pitchFamily="50" charset="-128"/>
              </a:rPr>
              <a:t>詳細③完成度を高める</a:t>
            </a:r>
            <a:endParaRPr lang="ja-JP" altLang="en-US" sz="1400" dirty="0">
              <a:solidFill>
                <a:schemeClr val="lt1"/>
              </a:solidFill>
              <a:latin typeface="Meiryo UI" panose="020B0604030504040204" pitchFamily="50" charset="-128"/>
              <a:ea typeface="Meiryo UI" panose="020B0604030504040204" pitchFamily="50" charset="-128"/>
            </a:endParaRPr>
          </a:p>
        </p:txBody>
      </p:sp>
      <p:sp>
        <p:nvSpPr>
          <p:cNvPr id="19" name="Google Shape;586;p25">
            <a:extLst>
              <a:ext uri="{FF2B5EF4-FFF2-40B4-BE49-F238E27FC236}">
                <a16:creationId xmlns:a16="http://schemas.microsoft.com/office/drawing/2014/main" id="{1EAFD09E-0EAD-0E47-EA78-45F0813E0BE8}"/>
              </a:ext>
            </a:extLst>
          </p:cNvPr>
          <p:cNvSpPr txBox="1"/>
          <p:nvPr/>
        </p:nvSpPr>
        <p:spPr>
          <a:xfrm>
            <a:off x="582523" y="2883354"/>
            <a:ext cx="2605175" cy="426382"/>
          </a:xfrm>
          <a:prstGeom prst="rect">
            <a:avLst/>
          </a:prstGeom>
          <a:noFill/>
          <a:ln>
            <a:noFill/>
          </a:ln>
        </p:spPr>
        <p:txBody>
          <a:bodyPr spcFirstLastPara="1" wrap="square" lIns="91425" tIns="91425" rIns="91425" bIns="91425" anchor="ctr" anchorCtr="0">
            <a:noAutofit/>
          </a:bodyPr>
          <a:lstStyle/>
          <a:p>
            <a:pPr marR="0" lvl="0" algn="l" rtl="0">
              <a:spcBef>
                <a:spcPts val="0"/>
              </a:spcBef>
              <a:spcAft>
                <a:spcPts val="0"/>
              </a:spcAft>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1.6w2h</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を整理</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20" name="図 19">
            <a:extLst>
              <a:ext uri="{FF2B5EF4-FFF2-40B4-BE49-F238E27FC236}">
                <a16:creationId xmlns:a16="http://schemas.microsoft.com/office/drawing/2014/main" id="{7AFC00D1-4BFF-0BE8-7582-9A38C1FE8F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907" y="2679278"/>
            <a:ext cx="1135993" cy="910599"/>
          </a:xfrm>
          <a:prstGeom prst="rect">
            <a:avLst/>
          </a:prstGeom>
        </p:spPr>
      </p:pic>
      <p:sp>
        <p:nvSpPr>
          <p:cNvPr id="21" name="Google Shape;586;p25">
            <a:extLst>
              <a:ext uri="{FF2B5EF4-FFF2-40B4-BE49-F238E27FC236}">
                <a16:creationId xmlns:a16="http://schemas.microsoft.com/office/drawing/2014/main" id="{3684BFDE-D8ED-1063-ADF6-4B2FDA41CC18}"/>
              </a:ext>
            </a:extLst>
          </p:cNvPr>
          <p:cNvSpPr txBox="1"/>
          <p:nvPr/>
        </p:nvSpPr>
        <p:spPr>
          <a:xfrm>
            <a:off x="582523" y="4065516"/>
            <a:ext cx="2605175"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05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目的とゴールを整理</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22" name="図 21">
            <a:extLst>
              <a:ext uri="{FF2B5EF4-FFF2-40B4-BE49-F238E27FC236}">
                <a16:creationId xmlns:a16="http://schemas.microsoft.com/office/drawing/2014/main" id="{837B3E44-28D3-80FC-7F0C-1B5FE6EB1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907" y="3861440"/>
            <a:ext cx="1135993" cy="910599"/>
          </a:xfrm>
          <a:prstGeom prst="rect">
            <a:avLst/>
          </a:prstGeom>
        </p:spPr>
      </p:pic>
      <p:sp>
        <p:nvSpPr>
          <p:cNvPr id="23" name="Google Shape;586;p25">
            <a:extLst>
              <a:ext uri="{FF2B5EF4-FFF2-40B4-BE49-F238E27FC236}">
                <a16:creationId xmlns:a16="http://schemas.microsoft.com/office/drawing/2014/main" id="{3BBDFF64-3C1E-32F5-3CD2-B1E3E2AC3031}"/>
              </a:ext>
            </a:extLst>
          </p:cNvPr>
          <p:cNvSpPr txBox="1"/>
          <p:nvPr/>
        </p:nvSpPr>
        <p:spPr>
          <a:xfrm>
            <a:off x="582523" y="5247678"/>
            <a:ext cx="2605175"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050" b="1" dirty="0">
                <a:solidFill>
                  <a:srgbClr val="434343"/>
                </a:solidFill>
                <a:latin typeface="Meiryo UI" panose="020B0604030504040204" pitchFamily="50" charset="-128"/>
                <a:ea typeface="Meiryo UI" panose="020B0604030504040204" pitchFamily="50" charset="-128"/>
              </a:rPr>
              <a:t>3.</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戦略と戦術をつくる</a:t>
            </a:r>
            <a:endParaRPr lang="en-US" altLang="ja-JP" sz="1050" b="1" dirty="0">
              <a:solidFill>
                <a:srgbClr val="434343"/>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24" name="図 23">
            <a:extLst>
              <a:ext uri="{FF2B5EF4-FFF2-40B4-BE49-F238E27FC236}">
                <a16:creationId xmlns:a16="http://schemas.microsoft.com/office/drawing/2014/main" id="{433B6782-071F-8A8D-9604-906A44BF65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907" y="5043602"/>
            <a:ext cx="1135993" cy="910599"/>
          </a:xfrm>
          <a:prstGeom prst="rect">
            <a:avLst/>
          </a:prstGeom>
        </p:spPr>
      </p:pic>
      <p:cxnSp>
        <p:nvCxnSpPr>
          <p:cNvPr id="25" name="直線コネクタ 24">
            <a:extLst>
              <a:ext uri="{FF2B5EF4-FFF2-40B4-BE49-F238E27FC236}">
                <a16:creationId xmlns:a16="http://schemas.microsoft.com/office/drawing/2014/main" id="{CD9A02B6-52AC-285E-05BB-10302A4ED43C}"/>
              </a:ext>
            </a:extLst>
          </p:cNvPr>
          <p:cNvCxnSpPr/>
          <p:nvPr/>
        </p:nvCxnSpPr>
        <p:spPr>
          <a:xfrm>
            <a:off x="7988300" y="1031487"/>
            <a:ext cx="0" cy="5242313"/>
          </a:xfrm>
          <a:prstGeom prst="line">
            <a:avLst/>
          </a:prstGeom>
          <a:ln w="28575">
            <a:solidFill>
              <a:srgbClr val="073763"/>
            </a:solidFill>
            <a:prstDash val="sysDash"/>
          </a:ln>
        </p:spPr>
        <p:style>
          <a:lnRef idx="1">
            <a:schemeClr val="accent1"/>
          </a:lnRef>
          <a:fillRef idx="0">
            <a:schemeClr val="accent1"/>
          </a:fillRef>
          <a:effectRef idx="0">
            <a:schemeClr val="accent1"/>
          </a:effectRef>
          <a:fontRef idx="minor">
            <a:schemeClr val="tx1"/>
          </a:fontRef>
        </p:style>
      </p:cxnSp>
      <p:sp>
        <p:nvSpPr>
          <p:cNvPr id="26" name="Google Shape;586;p25">
            <a:extLst>
              <a:ext uri="{FF2B5EF4-FFF2-40B4-BE49-F238E27FC236}">
                <a16:creationId xmlns:a16="http://schemas.microsoft.com/office/drawing/2014/main" id="{62C0F6C5-7B41-E617-4B37-79933EAF07C6}"/>
              </a:ext>
            </a:extLst>
          </p:cNvPr>
          <p:cNvSpPr txBox="1"/>
          <p:nvPr/>
        </p:nvSpPr>
        <p:spPr>
          <a:xfrm>
            <a:off x="4375311" y="2883354"/>
            <a:ext cx="2605175" cy="426382"/>
          </a:xfrm>
          <a:prstGeom prst="rect">
            <a:avLst/>
          </a:prstGeom>
          <a:noFill/>
          <a:ln>
            <a:noFill/>
          </a:ln>
        </p:spPr>
        <p:txBody>
          <a:bodyPr spcFirstLastPara="1" wrap="square" lIns="91425" tIns="91425" rIns="91425" bIns="91425" anchor="ctr" anchorCtr="0">
            <a:noAutofit/>
          </a:bodyPr>
          <a:lstStyle/>
          <a:p>
            <a:pPr marR="0" lvl="0" algn="l" rtl="0">
              <a:spcBef>
                <a:spcPts val="0"/>
              </a:spcBef>
              <a:spcAft>
                <a:spcPts val="0"/>
              </a:spcAft>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複数の企画案を出す</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1B6C0B1E-7BEC-8FB8-5488-2C588B0E75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2695" y="2679278"/>
            <a:ext cx="1135993" cy="910599"/>
          </a:xfrm>
          <a:prstGeom prst="rect">
            <a:avLst/>
          </a:prstGeom>
        </p:spPr>
      </p:pic>
      <p:sp>
        <p:nvSpPr>
          <p:cNvPr id="28" name="Google Shape;586;p25">
            <a:extLst>
              <a:ext uri="{FF2B5EF4-FFF2-40B4-BE49-F238E27FC236}">
                <a16:creationId xmlns:a16="http://schemas.microsoft.com/office/drawing/2014/main" id="{ED11167E-A8CB-9434-72A9-12D9663ECB30}"/>
              </a:ext>
            </a:extLst>
          </p:cNvPr>
          <p:cNvSpPr txBox="1"/>
          <p:nvPr/>
        </p:nvSpPr>
        <p:spPr>
          <a:xfrm>
            <a:off x="4375311" y="4065516"/>
            <a:ext cx="2605175"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05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企画の優先順位を立てる</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29" name="図 28">
            <a:extLst>
              <a:ext uri="{FF2B5EF4-FFF2-40B4-BE49-F238E27FC236}">
                <a16:creationId xmlns:a16="http://schemas.microsoft.com/office/drawing/2014/main" id="{1F1B319D-0506-70BB-95FE-163C9EF6AA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2695" y="3861440"/>
            <a:ext cx="1135993" cy="910599"/>
          </a:xfrm>
          <a:prstGeom prst="rect">
            <a:avLst/>
          </a:prstGeom>
        </p:spPr>
      </p:pic>
      <p:sp>
        <p:nvSpPr>
          <p:cNvPr id="30" name="Google Shape;586;p25">
            <a:extLst>
              <a:ext uri="{FF2B5EF4-FFF2-40B4-BE49-F238E27FC236}">
                <a16:creationId xmlns:a16="http://schemas.microsoft.com/office/drawing/2014/main" id="{8680ADC7-ABDF-FBE6-6A1C-9A8DABF8FF91}"/>
              </a:ext>
            </a:extLst>
          </p:cNvPr>
          <p:cNvSpPr txBox="1"/>
          <p:nvPr/>
        </p:nvSpPr>
        <p:spPr>
          <a:xfrm>
            <a:off x="4375311" y="5247678"/>
            <a:ext cx="2605175"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050" dirty="0">
                <a:solidFill>
                  <a:srgbClr val="434343"/>
                </a:solidFill>
                <a:latin typeface="Meiryo UI" panose="020B0604030504040204" pitchFamily="50" charset="-128"/>
                <a:ea typeface="Meiryo UI" panose="020B0604030504040204" pitchFamily="50" charset="-128"/>
              </a:rPr>
              <a:t>3.</a:t>
            </a:r>
            <a:r>
              <a:rPr lang="ja-JP" altLang="en-US" sz="1050" dirty="0">
                <a:solidFill>
                  <a:srgbClr val="434343"/>
                </a:solidFill>
                <a:latin typeface="Meiryo UI" panose="020B0604030504040204" pitchFamily="50" charset="-128"/>
                <a:ea typeface="Meiryo UI" panose="020B0604030504040204" pitchFamily="50" charset="-128"/>
              </a:rPr>
              <a:t>ページ構成を練る</a:t>
            </a:r>
            <a:endParaRPr lang="en-US" altLang="ja" sz="105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31" name="図 30">
            <a:extLst>
              <a:ext uri="{FF2B5EF4-FFF2-40B4-BE49-F238E27FC236}">
                <a16:creationId xmlns:a16="http://schemas.microsoft.com/office/drawing/2014/main" id="{FE661F3F-6AE0-5DA8-7CDF-A10C20D5BB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2695" y="5043602"/>
            <a:ext cx="1135993" cy="910599"/>
          </a:xfrm>
          <a:prstGeom prst="rect">
            <a:avLst/>
          </a:prstGeom>
        </p:spPr>
      </p:pic>
      <p:sp>
        <p:nvSpPr>
          <p:cNvPr id="32" name="Google Shape;586;p25">
            <a:extLst>
              <a:ext uri="{FF2B5EF4-FFF2-40B4-BE49-F238E27FC236}">
                <a16:creationId xmlns:a16="http://schemas.microsoft.com/office/drawing/2014/main" id="{038591DA-A66E-3ED9-F994-23FFAACDEAC9}"/>
              </a:ext>
            </a:extLst>
          </p:cNvPr>
          <p:cNvSpPr txBox="1"/>
          <p:nvPr/>
        </p:nvSpPr>
        <p:spPr>
          <a:xfrm>
            <a:off x="8140864" y="2883354"/>
            <a:ext cx="2605175" cy="426382"/>
          </a:xfrm>
          <a:prstGeom prst="rect">
            <a:avLst/>
          </a:prstGeom>
          <a:noFill/>
          <a:ln>
            <a:noFill/>
          </a:ln>
        </p:spPr>
        <p:txBody>
          <a:bodyPr spcFirstLastPara="1" wrap="square" lIns="91425" tIns="91425" rIns="91425" bIns="91425" anchor="ctr" anchorCtr="0">
            <a:noAutofit/>
          </a:bodyPr>
          <a:lstStyle/>
          <a:p>
            <a:pPr marR="0" lvl="0" algn="l" rtl="0">
              <a:spcBef>
                <a:spcPts val="0"/>
              </a:spcBef>
              <a:spcAft>
                <a:spcPts val="0"/>
              </a:spcAft>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 </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プレゼン資料の作成</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33" name="図 32">
            <a:extLst>
              <a:ext uri="{FF2B5EF4-FFF2-40B4-BE49-F238E27FC236}">
                <a16:creationId xmlns:a16="http://schemas.microsoft.com/office/drawing/2014/main" id="{466F6D36-E0E9-524C-8ACD-A76D8D0CDD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8248" y="2679278"/>
            <a:ext cx="1135993" cy="910599"/>
          </a:xfrm>
          <a:prstGeom prst="rect">
            <a:avLst/>
          </a:prstGeom>
        </p:spPr>
      </p:pic>
      <p:sp>
        <p:nvSpPr>
          <p:cNvPr id="34" name="Google Shape;586;p25">
            <a:extLst>
              <a:ext uri="{FF2B5EF4-FFF2-40B4-BE49-F238E27FC236}">
                <a16:creationId xmlns:a16="http://schemas.microsoft.com/office/drawing/2014/main" id="{B225AE47-76A7-7979-75F6-129EEBEB3927}"/>
              </a:ext>
            </a:extLst>
          </p:cNvPr>
          <p:cNvSpPr txBox="1"/>
          <p:nvPr/>
        </p:nvSpPr>
        <p:spPr>
          <a:xfrm>
            <a:off x="8140864" y="4065516"/>
            <a:ext cx="2605175"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05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誤字脱字のチェックや体裁の整理</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35" name="図 34">
            <a:extLst>
              <a:ext uri="{FF2B5EF4-FFF2-40B4-BE49-F238E27FC236}">
                <a16:creationId xmlns:a16="http://schemas.microsoft.com/office/drawing/2014/main" id="{C7ECB59F-EFAC-59EE-1697-C6446E1738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8248" y="3861440"/>
            <a:ext cx="1135993" cy="910599"/>
          </a:xfrm>
          <a:prstGeom prst="rect">
            <a:avLst/>
          </a:prstGeom>
        </p:spPr>
      </p:pic>
      <p:sp>
        <p:nvSpPr>
          <p:cNvPr id="36" name="Google Shape;586;p25">
            <a:extLst>
              <a:ext uri="{FF2B5EF4-FFF2-40B4-BE49-F238E27FC236}">
                <a16:creationId xmlns:a16="http://schemas.microsoft.com/office/drawing/2014/main" id="{A9B36A4C-BDEF-4A86-C1A0-32BC41223FDB}"/>
              </a:ext>
            </a:extLst>
          </p:cNvPr>
          <p:cNvSpPr txBox="1"/>
          <p:nvPr/>
        </p:nvSpPr>
        <p:spPr>
          <a:xfrm>
            <a:off x="8140864" y="5247678"/>
            <a:ext cx="2605175" cy="426382"/>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en-US" altLang="ja" sz="1050" dirty="0">
                <a:solidFill>
                  <a:srgbClr val="434343"/>
                </a:solidFill>
                <a:latin typeface="Meiryo UI" panose="020B0604030504040204" pitchFamily="50" charset="-128"/>
                <a:ea typeface="Meiryo UI" panose="020B0604030504040204" pitchFamily="50" charset="-128"/>
              </a:rPr>
              <a:t>3.</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プレゼンの練習</a:t>
            </a:r>
            <a:endParaRPr lang="en-US" altLang="ja-JP" sz="1050" dirty="0">
              <a:solidFill>
                <a:srgbClr val="434343"/>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R="0" lvl="0" algn="l" rtl="0">
              <a:spcBef>
                <a:spcPts val="0"/>
              </a:spcBef>
              <a:spcAft>
                <a:spcPts val="0"/>
              </a:spcAft>
            </a:pPr>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37" name="図 36">
            <a:extLst>
              <a:ext uri="{FF2B5EF4-FFF2-40B4-BE49-F238E27FC236}">
                <a16:creationId xmlns:a16="http://schemas.microsoft.com/office/drawing/2014/main" id="{BA20F5A8-9D8A-3CF9-B47E-7963495B78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8248" y="5043602"/>
            <a:ext cx="1135993" cy="910599"/>
          </a:xfrm>
          <a:prstGeom prst="rect">
            <a:avLst/>
          </a:prstGeom>
        </p:spPr>
      </p:pic>
    </p:spTree>
    <p:extLst>
      <p:ext uri="{BB962C8B-B14F-4D97-AF65-F5344CB8AC3E}">
        <p14:creationId xmlns:p14="http://schemas.microsoft.com/office/powerpoint/2010/main" val="3993105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EB048775-8475-25C7-8E1F-F2620D4761F3}"/>
              </a:ext>
            </a:extLst>
          </p:cNvPr>
          <p:cNvSpPr/>
          <p:nvPr/>
        </p:nvSpPr>
        <p:spPr>
          <a:xfrm>
            <a:off x="0" y="0"/>
            <a:ext cx="12192000" cy="6858000"/>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52D75190-E7C1-446B-ECF3-A58BD3776882}"/>
              </a:ext>
            </a:extLst>
          </p:cNvPr>
          <p:cNvSpPr txBox="1"/>
          <p:nvPr/>
        </p:nvSpPr>
        <p:spPr>
          <a:xfrm>
            <a:off x="939800" y="3044279"/>
            <a:ext cx="10312400" cy="1200329"/>
          </a:xfrm>
          <a:prstGeom prst="rect">
            <a:avLst/>
          </a:prstGeom>
          <a:noFill/>
        </p:spPr>
        <p:txBody>
          <a:bodyPr wrap="square">
            <a:spAutoFit/>
          </a:bodyPr>
          <a:lstStyle/>
          <a:p>
            <a:pPr algn="ctr"/>
            <a:r>
              <a:rPr lang="ja-JP" altLang="en-US" sz="7200" b="1" dirty="0">
                <a:solidFill>
                  <a:schemeClr val="bg1"/>
                </a:solidFill>
                <a:latin typeface="Meiryo UI" panose="020B0604030504040204" pitchFamily="50" charset="-128"/>
                <a:ea typeface="Meiryo UI" panose="020B0604030504040204" pitchFamily="50" charset="-128"/>
              </a:rPr>
              <a:t>表紙のテンプレート</a:t>
            </a:r>
          </a:p>
        </p:txBody>
      </p:sp>
    </p:spTree>
    <p:extLst>
      <p:ext uri="{BB962C8B-B14F-4D97-AF65-F5344CB8AC3E}">
        <p14:creationId xmlns:p14="http://schemas.microsoft.com/office/powerpoint/2010/main" val="994341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3" name="直線コネクタ 182">
            <a:extLst>
              <a:ext uri="{FF2B5EF4-FFF2-40B4-BE49-F238E27FC236}">
                <a16:creationId xmlns:a16="http://schemas.microsoft.com/office/drawing/2014/main" id="{8FD7A80D-87B2-07AE-8FAE-D2C21DD88D87}"/>
              </a:ext>
            </a:extLst>
          </p:cNvPr>
          <p:cNvCxnSpPr>
            <a:cxnSpLocks/>
          </p:cNvCxnSpPr>
          <p:nvPr/>
        </p:nvCxnSpPr>
        <p:spPr>
          <a:xfrm>
            <a:off x="666750" y="649515"/>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666750" y="197595"/>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詳細の説明</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(4</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つの要素</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5" name="正方形/長方形 184">
            <a:extLst>
              <a:ext uri="{FF2B5EF4-FFF2-40B4-BE49-F238E27FC236}">
                <a16:creationId xmlns:a16="http://schemas.microsoft.com/office/drawing/2014/main" id="{3E1CE83D-F5DD-2637-A5D8-6F6B0254C54D}"/>
              </a:ext>
            </a:extLst>
          </p:cNvPr>
          <p:cNvSpPr/>
          <p:nvPr/>
        </p:nvSpPr>
        <p:spPr>
          <a:xfrm>
            <a:off x="9812564" y="197595"/>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Arial" panose="020B0604020202020204" pitchFamily="34" charset="0"/>
              </a:rPr>
              <a:t>キカクワークス</a:t>
            </a: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238" name="正方形/長方形 237">
            <a:extLst>
              <a:ext uri="{FF2B5EF4-FFF2-40B4-BE49-F238E27FC236}">
                <a16:creationId xmlns:a16="http://schemas.microsoft.com/office/drawing/2014/main" id="{485A15E5-ABFC-1365-86E2-B87B74AFBD55}"/>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222" name="Google Shape;693;p28">
            <a:extLst>
              <a:ext uri="{FF2B5EF4-FFF2-40B4-BE49-F238E27FC236}">
                <a16:creationId xmlns:a16="http://schemas.microsoft.com/office/drawing/2014/main" id="{355BA4ED-1B72-E771-130E-9851EDC75D54}"/>
              </a:ext>
            </a:extLst>
          </p:cNvPr>
          <p:cNvSpPr txBox="1"/>
          <p:nvPr/>
        </p:nvSpPr>
        <p:spPr>
          <a:xfrm>
            <a:off x="1009775" y="1694971"/>
            <a:ext cx="3208048" cy="3594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実施内容</a:t>
            </a:r>
            <a:endParaRPr sz="16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資料の目的や基本要件を定義する</a:t>
            </a:r>
          </a:p>
        </p:txBody>
      </p:sp>
      <p:sp>
        <p:nvSpPr>
          <p:cNvPr id="223" name="Google Shape;695;p28">
            <a:extLst>
              <a:ext uri="{FF2B5EF4-FFF2-40B4-BE49-F238E27FC236}">
                <a16:creationId xmlns:a16="http://schemas.microsoft.com/office/drawing/2014/main" id="{9190E0E7-3D5B-2728-E48E-324CB11F2173}"/>
              </a:ext>
            </a:extLst>
          </p:cNvPr>
          <p:cNvSpPr txBox="1"/>
          <p:nvPr/>
        </p:nvSpPr>
        <p:spPr>
          <a:xfrm>
            <a:off x="1031750" y="2474500"/>
            <a:ext cx="3843300" cy="591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実施項目</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6w2h</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を整理</a:t>
            </a: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・目的とゴールを整理</a:t>
            </a: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・戦略と戦術をつくる</a:t>
            </a:r>
          </a:p>
        </p:txBody>
      </p:sp>
      <p:sp>
        <p:nvSpPr>
          <p:cNvPr id="224" name="Google Shape;696;p28">
            <a:extLst>
              <a:ext uri="{FF2B5EF4-FFF2-40B4-BE49-F238E27FC236}">
                <a16:creationId xmlns:a16="http://schemas.microsoft.com/office/drawing/2014/main" id="{52CE4279-8E43-5870-1AC8-73F23F58C71F}"/>
              </a:ext>
            </a:extLst>
          </p:cNvPr>
          <p:cNvSpPr txBox="1"/>
          <p:nvPr/>
        </p:nvSpPr>
        <p:spPr>
          <a:xfrm>
            <a:off x="1009975" y="1114607"/>
            <a:ext cx="4800150" cy="347700"/>
          </a:xfrm>
          <a:prstGeom prst="rect">
            <a:avLst/>
          </a:prstGeom>
          <a:solidFill>
            <a:srgbClr val="073763"/>
          </a:solidFill>
          <a:ln>
            <a:noFill/>
          </a:ln>
        </p:spPr>
        <p:txBody>
          <a:bodyPr spcFirstLastPara="1" wrap="square" lIns="104875" tIns="52425" rIns="104875" bIns="52425" anchor="ctr" anchorCtr="0">
            <a:noAutofit/>
          </a:bodyPr>
          <a:lstStyle/>
          <a:p>
            <a:pPr marL="0" lvl="0" indent="0" algn="ctr" rtl="0">
              <a:spcBef>
                <a:spcPts val="0"/>
              </a:spcBef>
              <a:spcAft>
                <a:spcPts val="0"/>
              </a:spcAft>
              <a:buNone/>
            </a:pPr>
            <a:r>
              <a:rPr lang="ja-JP" altLang="en-US" sz="1400" b="1" dirty="0">
                <a:solidFill>
                  <a:schemeClr val="lt1"/>
                </a:solidFill>
                <a:latin typeface="Meiryo UI" panose="020B0604030504040204" pitchFamily="50" charset="-128"/>
                <a:ea typeface="Meiryo UI" panose="020B0604030504040204" pitchFamily="50" charset="-128"/>
              </a:rPr>
              <a:t>詳細①資料の要件定義</a:t>
            </a:r>
            <a:endParaRPr sz="1400" dirty="0">
              <a:solidFill>
                <a:schemeClr val="lt1"/>
              </a:solidFill>
              <a:latin typeface="Meiryo UI" panose="020B0604030504040204" pitchFamily="50" charset="-128"/>
              <a:ea typeface="Meiryo UI" panose="020B0604030504040204" pitchFamily="50" charset="-128"/>
            </a:endParaRPr>
          </a:p>
        </p:txBody>
      </p:sp>
      <p:pic>
        <p:nvPicPr>
          <p:cNvPr id="225" name="図 224">
            <a:extLst>
              <a:ext uri="{FF2B5EF4-FFF2-40B4-BE49-F238E27FC236}">
                <a16:creationId xmlns:a16="http://schemas.microsoft.com/office/drawing/2014/main" id="{55E75C88-76C0-9426-04BB-6CB7BC6E4B53}"/>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4500360" y="1690801"/>
            <a:ext cx="749380" cy="687729"/>
          </a:xfrm>
          <a:prstGeom prst="rect">
            <a:avLst/>
          </a:prstGeom>
        </p:spPr>
      </p:pic>
      <p:sp>
        <p:nvSpPr>
          <p:cNvPr id="239" name="Google Shape;693;p28">
            <a:extLst>
              <a:ext uri="{FF2B5EF4-FFF2-40B4-BE49-F238E27FC236}">
                <a16:creationId xmlns:a16="http://schemas.microsoft.com/office/drawing/2014/main" id="{1CA33B02-43B1-033B-8490-C69E8C6A3BC0}"/>
              </a:ext>
            </a:extLst>
          </p:cNvPr>
          <p:cNvSpPr txBox="1"/>
          <p:nvPr/>
        </p:nvSpPr>
        <p:spPr>
          <a:xfrm>
            <a:off x="1009775" y="4333659"/>
            <a:ext cx="3208048" cy="3594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実施内容</a:t>
            </a: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資料の基本設計を立てる</a:t>
            </a:r>
          </a:p>
        </p:txBody>
      </p:sp>
      <p:sp>
        <p:nvSpPr>
          <p:cNvPr id="240" name="Google Shape;695;p28">
            <a:extLst>
              <a:ext uri="{FF2B5EF4-FFF2-40B4-BE49-F238E27FC236}">
                <a16:creationId xmlns:a16="http://schemas.microsoft.com/office/drawing/2014/main" id="{6B83F49E-39CF-938D-A31D-4A3ABC589EBE}"/>
              </a:ext>
            </a:extLst>
          </p:cNvPr>
          <p:cNvSpPr txBox="1"/>
          <p:nvPr/>
        </p:nvSpPr>
        <p:spPr>
          <a:xfrm>
            <a:off x="1031750" y="5113188"/>
            <a:ext cx="3843300" cy="591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実施項目</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・複数の企画案を出す</a:t>
            </a: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・企画の優先順位を立てる</a:t>
            </a: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・ページ構成を練る</a:t>
            </a:r>
          </a:p>
        </p:txBody>
      </p:sp>
      <p:sp>
        <p:nvSpPr>
          <p:cNvPr id="241" name="Google Shape;696;p28">
            <a:extLst>
              <a:ext uri="{FF2B5EF4-FFF2-40B4-BE49-F238E27FC236}">
                <a16:creationId xmlns:a16="http://schemas.microsoft.com/office/drawing/2014/main" id="{7DD63011-054E-6002-21E1-E7AB496648F9}"/>
              </a:ext>
            </a:extLst>
          </p:cNvPr>
          <p:cNvSpPr txBox="1"/>
          <p:nvPr/>
        </p:nvSpPr>
        <p:spPr>
          <a:xfrm>
            <a:off x="1009975" y="3753295"/>
            <a:ext cx="4800150" cy="347700"/>
          </a:xfrm>
          <a:prstGeom prst="rect">
            <a:avLst/>
          </a:prstGeom>
          <a:solidFill>
            <a:srgbClr val="0C60AC"/>
          </a:solidFill>
          <a:ln>
            <a:noFill/>
          </a:ln>
        </p:spPr>
        <p:txBody>
          <a:bodyPr spcFirstLastPara="1" wrap="square" lIns="104875" tIns="52425" rIns="104875" bIns="52425" anchor="ctr" anchorCtr="0">
            <a:noAutofit/>
          </a:bodyPr>
          <a:lstStyle/>
          <a:p>
            <a:pPr marL="0" lvl="0" indent="0" algn="ctr" rtl="0">
              <a:spcBef>
                <a:spcPts val="0"/>
              </a:spcBef>
              <a:spcAft>
                <a:spcPts val="0"/>
              </a:spcAft>
              <a:buNone/>
            </a:pPr>
            <a:r>
              <a:rPr lang="ja-JP" altLang="en-US" sz="1400" b="1" dirty="0">
                <a:solidFill>
                  <a:schemeClr val="lt1"/>
                </a:solidFill>
                <a:latin typeface="Meiryo UI" panose="020B0604030504040204" pitchFamily="50" charset="-128"/>
                <a:ea typeface="Meiryo UI" panose="020B0604030504040204" pitchFamily="50" charset="-128"/>
              </a:rPr>
              <a:t>詳細②資料の基本設計</a:t>
            </a:r>
            <a:endParaRPr lang="ja-JP" altLang="en-US" sz="1400" dirty="0">
              <a:solidFill>
                <a:schemeClr val="lt1"/>
              </a:solidFill>
              <a:latin typeface="Meiryo UI" panose="020B0604030504040204" pitchFamily="50" charset="-128"/>
              <a:ea typeface="Meiryo UI" panose="020B0604030504040204" pitchFamily="50" charset="-128"/>
            </a:endParaRPr>
          </a:p>
        </p:txBody>
      </p:sp>
      <p:pic>
        <p:nvPicPr>
          <p:cNvPr id="242" name="図 241">
            <a:extLst>
              <a:ext uri="{FF2B5EF4-FFF2-40B4-BE49-F238E27FC236}">
                <a16:creationId xmlns:a16="http://schemas.microsoft.com/office/drawing/2014/main" id="{8D1948D4-10C6-CA05-BD38-03C5F1C00E06}"/>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4500360" y="4329489"/>
            <a:ext cx="749380" cy="687729"/>
          </a:xfrm>
          <a:prstGeom prst="rect">
            <a:avLst/>
          </a:prstGeom>
        </p:spPr>
      </p:pic>
      <p:sp>
        <p:nvSpPr>
          <p:cNvPr id="243" name="Google Shape;693;p28">
            <a:extLst>
              <a:ext uri="{FF2B5EF4-FFF2-40B4-BE49-F238E27FC236}">
                <a16:creationId xmlns:a16="http://schemas.microsoft.com/office/drawing/2014/main" id="{ED7BF0C2-8B5D-90E4-9C49-C16DBB3304C8}"/>
              </a:ext>
            </a:extLst>
          </p:cNvPr>
          <p:cNvSpPr txBox="1"/>
          <p:nvPr/>
        </p:nvSpPr>
        <p:spPr>
          <a:xfrm>
            <a:off x="6381875" y="1694971"/>
            <a:ext cx="3208048" cy="3594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実施内容</a:t>
            </a: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プレゼン本番に向けて、資料の</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完成度を高める</a:t>
            </a:r>
          </a:p>
        </p:txBody>
      </p:sp>
      <p:sp>
        <p:nvSpPr>
          <p:cNvPr id="244" name="Google Shape;695;p28">
            <a:extLst>
              <a:ext uri="{FF2B5EF4-FFF2-40B4-BE49-F238E27FC236}">
                <a16:creationId xmlns:a16="http://schemas.microsoft.com/office/drawing/2014/main" id="{8E932EAE-3014-E691-5A1E-BB119513FE9F}"/>
              </a:ext>
            </a:extLst>
          </p:cNvPr>
          <p:cNvSpPr txBox="1"/>
          <p:nvPr/>
        </p:nvSpPr>
        <p:spPr>
          <a:xfrm>
            <a:off x="6403850" y="2474500"/>
            <a:ext cx="3843300" cy="591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実施項目</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・イラストやイメージのレイアウトのズレを整える</a:t>
            </a: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・誤字脱字をチェック</a:t>
            </a:r>
          </a:p>
        </p:txBody>
      </p:sp>
      <p:sp>
        <p:nvSpPr>
          <p:cNvPr id="245" name="Google Shape;696;p28">
            <a:extLst>
              <a:ext uri="{FF2B5EF4-FFF2-40B4-BE49-F238E27FC236}">
                <a16:creationId xmlns:a16="http://schemas.microsoft.com/office/drawing/2014/main" id="{906A71FD-4744-8132-DD46-05B0C1B2415F}"/>
              </a:ext>
            </a:extLst>
          </p:cNvPr>
          <p:cNvSpPr txBox="1"/>
          <p:nvPr/>
        </p:nvSpPr>
        <p:spPr>
          <a:xfrm>
            <a:off x="6382075" y="1114607"/>
            <a:ext cx="4800150" cy="347700"/>
          </a:xfrm>
          <a:prstGeom prst="rect">
            <a:avLst/>
          </a:prstGeom>
          <a:solidFill>
            <a:srgbClr val="218DEF"/>
          </a:solidFill>
          <a:ln>
            <a:noFill/>
          </a:ln>
        </p:spPr>
        <p:txBody>
          <a:bodyPr spcFirstLastPara="1" wrap="square" lIns="104875" tIns="52425" rIns="104875" bIns="52425" anchor="ctr" anchorCtr="0">
            <a:noAutofit/>
          </a:bodyPr>
          <a:lstStyle/>
          <a:p>
            <a:pPr marL="0" lvl="0" indent="0" algn="ctr" rtl="0">
              <a:spcBef>
                <a:spcPts val="0"/>
              </a:spcBef>
              <a:spcAft>
                <a:spcPts val="0"/>
              </a:spcAft>
              <a:buNone/>
            </a:pPr>
            <a:r>
              <a:rPr lang="ja-JP" altLang="en-US" sz="1400" b="1" dirty="0">
                <a:solidFill>
                  <a:schemeClr val="lt1"/>
                </a:solidFill>
                <a:latin typeface="Meiryo UI" panose="020B0604030504040204" pitchFamily="50" charset="-128"/>
                <a:ea typeface="Meiryo UI" panose="020B0604030504040204" pitchFamily="50" charset="-128"/>
              </a:rPr>
              <a:t>詳細③完成度を高める</a:t>
            </a:r>
            <a:endParaRPr lang="ja-JP" altLang="en-US" sz="1400" dirty="0">
              <a:solidFill>
                <a:schemeClr val="lt1"/>
              </a:solidFill>
              <a:latin typeface="Meiryo UI" panose="020B0604030504040204" pitchFamily="50" charset="-128"/>
              <a:ea typeface="Meiryo UI" panose="020B0604030504040204" pitchFamily="50" charset="-128"/>
            </a:endParaRPr>
          </a:p>
        </p:txBody>
      </p:sp>
      <p:pic>
        <p:nvPicPr>
          <p:cNvPr id="246" name="図 245">
            <a:extLst>
              <a:ext uri="{FF2B5EF4-FFF2-40B4-BE49-F238E27FC236}">
                <a16:creationId xmlns:a16="http://schemas.microsoft.com/office/drawing/2014/main" id="{0B69B60F-7E6C-6DDF-CCD2-CE828EA45DD4}"/>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9872460" y="1690801"/>
            <a:ext cx="749380" cy="687729"/>
          </a:xfrm>
          <a:prstGeom prst="rect">
            <a:avLst/>
          </a:prstGeom>
        </p:spPr>
      </p:pic>
      <p:sp>
        <p:nvSpPr>
          <p:cNvPr id="247" name="Google Shape;693;p28">
            <a:extLst>
              <a:ext uri="{FF2B5EF4-FFF2-40B4-BE49-F238E27FC236}">
                <a16:creationId xmlns:a16="http://schemas.microsoft.com/office/drawing/2014/main" id="{6EC354D5-C9BF-EB4F-605C-F5210F0101FB}"/>
              </a:ext>
            </a:extLst>
          </p:cNvPr>
          <p:cNvSpPr txBox="1"/>
          <p:nvPr/>
        </p:nvSpPr>
        <p:spPr>
          <a:xfrm>
            <a:off x="6381875" y="4333659"/>
            <a:ext cx="3208048" cy="3594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実施内容</a:t>
            </a: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プレゼン本番前後の対策と、</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実施後のフィードバック</a:t>
            </a:r>
          </a:p>
        </p:txBody>
      </p:sp>
      <p:sp>
        <p:nvSpPr>
          <p:cNvPr id="248" name="Google Shape;695;p28">
            <a:extLst>
              <a:ext uri="{FF2B5EF4-FFF2-40B4-BE49-F238E27FC236}">
                <a16:creationId xmlns:a16="http://schemas.microsoft.com/office/drawing/2014/main" id="{167BAB4D-8471-6287-5698-3885DAFFF37D}"/>
              </a:ext>
            </a:extLst>
          </p:cNvPr>
          <p:cNvSpPr txBox="1"/>
          <p:nvPr/>
        </p:nvSpPr>
        <p:spPr>
          <a:xfrm>
            <a:off x="6403850" y="5113188"/>
            <a:ext cx="4543550" cy="591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実施項目</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・プレゼン資料の結果を知る</a:t>
            </a:r>
          </a:p>
          <a:p>
            <a:pPr marL="0" lvl="0" indent="0" algn="l" rtl="0">
              <a:spcBef>
                <a:spcPts val="0"/>
              </a:spcBef>
              <a:spcAft>
                <a:spcPts val="0"/>
              </a:spcAft>
              <a:buNone/>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・成功または失敗要因を　審査員や評価する人に聞く</a:t>
            </a:r>
          </a:p>
        </p:txBody>
      </p:sp>
      <p:sp>
        <p:nvSpPr>
          <p:cNvPr id="249" name="Google Shape;696;p28">
            <a:extLst>
              <a:ext uri="{FF2B5EF4-FFF2-40B4-BE49-F238E27FC236}">
                <a16:creationId xmlns:a16="http://schemas.microsoft.com/office/drawing/2014/main" id="{1DD89978-2178-ACE6-B96E-2E452A2E7862}"/>
              </a:ext>
            </a:extLst>
          </p:cNvPr>
          <p:cNvSpPr txBox="1"/>
          <p:nvPr/>
        </p:nvSpPr>
        <p:spPr>
          <a:xfrm>
            <a:off x="6382075" y="3753295"/>
            <a:ext cx="4800150" cy="347700"/>
          </a:xfrm>
          <a:prstGeom prst="rect">
            <a:avLst/>
          </a:prstGeom>
          <a:solidFill>
            <a:srgbClr val="68B1F4"/>
          </a:solidFill>
          <a:ln>
            <a:noFill/>
          </a:ln>
        </p:spPr>
        <p:txBody>
          <a:bodyPr spcFirstLastPara="1" wrap="square" lIns="104875" tIns="52425" rIns="104875" bIns="52425" anchor="ctr" anchorCtr="0">
            <a:noAutofit/>
          </a:bodyPr>
          <a:lstStyle/>
          <a:p>
            <a:pPr marL="0" lvl="0" indent="0" algn="ctr" rtl="0">
              <a:spcBef>
                <a:spcPts val="0"/>
              </a:spcBef>
              <a:spcAft>
                <a:spcPts val="0"/>
              </a:spcAft>
              <a:buNone/>
            </a:pPr>
            <a:r>
              <a:rPr lang="ja-JP" altLang="en-US" sz="1400" b="1" dirty="0">
                <a:solidFill>
                  <a:schemeClr val="lt1"/>
                </a:solidFill>
                <a:latin typeface="Meiryo UI" panose="020B0604030504040204" pitchFamily="50" charset="-128"/>
                <a:ea typeface="Meiryo UI" panose="020B0604030504040204" pitchFamily="50" charset="-128"/>
              </a:rPr>
              <a:t>詳細④プレゼン</a:t>
            </a:r>
            <a:endParaRPr lang="ja-JP" altLang="en-US" sz="1400" dirty="0">
              <a:solidFill>
                <a:schemeClr val="lt1"/>
              </a:solidFill>
              <a:latin typeface="Meiryo UI" panose="020B0604030504040204" pitchFamily="50" charset="-128"/>
              <a:ea typeface="Meiryo UI" panose="020B0604030504040204" pitchFamily="50" charset="-128"/>
            </a:endParaRPr>
          </a:p>
        </p:txBody>
      </p:sp>
      <p:pic>
        <p:nvPicPr>
          <p:cNvPr id="250" name="図 249">
            <a:extLst>
              <a:ext uri="{FF2B5EF4-FFF2-40B4-BE49-F238E27FC236}">
                <a16:creationId xmlns:a16="http://schemas.microsoft.com/office/drawing/2014/main" id="{95EADD56-47BB-B0A8-8236-3EB51CA4A5EC}"/>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9872460" y="4329489"/>
            <a:ext cx="749380" cy="687729"/>
          </a:xfrm>
          <a:prstGeom prst="rect">
            <a:avLst/>
          </a:prstGeom>
        </p:spPr>
      </p:pic>
      <p:cxnSp>
        <p:nvCxnSpPr>
          <p:cNvPr id="253" name="直線コネクタ 252">
            <a:extLst>
              <a:ext uri="{FF2B5EF4-FFF2-40B4-BE49-F238E27FC236}">
                <a16:creationId xmlns:a16="http://schemas.microsoft.com/office/drawing/2014/main" id="{3F5E9781-1DE1-B788-32C5-405BB6C49260}"/>
              </a:ext>
            </a:extLst>
          </p:cNvPr>
          <p:cNvCxnSpPr/>
          <p:nvPr/>
        </p:nvCxnSpPr>
        <p:spPr>
          <a:xfrm>
            <a:off x="6096000" y="1031487"/>
            <a:ext cx="0" cy="5242313"/>
          </a:xfrm>
          <a:prstGeom prst="line">
            <a:avLst/>
          </a:prstGeom>
          <a:ln w="28575">
            <a:solidFill>
              <a:srgbClr val="073763"/>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014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3" name="直線コネクタ 182">
            <a:extLst>
              <a:ext uri="{FF2B5EF4-FFF2-40B4-BE49-F238E27FC236}">
                <a16:creationId xmlns:a16="http://schemas.microsoft.com/office/drawing/2014/main" id="{8FD7A80D-87B2-07AE-8FAE-D2C21DD88D87}"/>
              </a:ext>
            </a:extLst>
          </p:cNvPr>
          <p:cNvCxnSpPr>
            <a:cxnSpLocks/>
          </p:cNvCxnSpPr>
          <p:nvPr/>
        </p:nvCxnSpPr>
        <p:spPr>
          <a:xfrm>
            <a:off x="666750" y="649515"/>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666750" y="197595"/>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詳細の説明</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つの要素</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5" name="正方形/長方形 184">
            <a:extLst>
              <a:ext uri="{FF2B5EF4-FFF2-40B4-BE49-F238E27FC236}">
                <a16:creationId xmlns:a16="http://schemas.microsoft.com/office/drawing/2014/main" id="{3E1CE83D-F5DD-2637-A5D8-6F6B0254C54D}"/>
              </a:ext>
            </a:extLst>
          </p:cNvPr>
          <p:cNvSpPr/>
          <p:nvPr/>
        </p:nvSpPr>
        <p:spPr>
          <a:xfrm>
            <a:off x="9812564" y="197595"/>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Arial" panose="020B0604020202020204" pitchFamily="34" charset="0"/>
              </a:rPr>
              <a:t>キカクワークス</a:t>
            </a: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238" name="正方形/長方形 237">
            <a:extLst>
              <a:ext uri="{FF2B5EF4-FFF2-40B4-BE49-F238E27FC236}">
                <a16:creationId xmlns:a16="http://schemas.microsoft.com/office/drawing/2014/main" id="{485A15E5-ABFC-1365-86E2-B87B74AFBD55}"/>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2" name="楕円 1">
            <a:extLst>
              <a:ext uri="{FF2B5EF4-FFF2-40B4-BE49-F238E27FC236}">
                <a16:creationId xmlns:a16="http://schemas.microsoft.com/office/drawing/2014/main" id="{742CF607-6BCB-E143-02BA-B40E6B1461CC}"/>
              </a:ext>
            </a:extLst>
          </p:cNvPr>
          <p:cNvSpPr/>
          <p:nvPr/>
        </p:nvSpPr>
        <p:spPr>
          <a:xfrm>
            <a:off x="4232604" y="1591103"/>
            <a:ext cx="3762704" cy="3762704"/>
          </a:xfrm>
          <a:prstGeom prst="ellipse">
            <a:avLst/>
          </a:prstGeom>
          <a:solidFill>
            <a:srgbClr val="0737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a:extLst>
              <a:ext uri="{FF2B5EF4-FFF2-40B4-BE49-F238E27FC236}">
                <a16:creationId xmlns:a16="http://schemas.microsoft.com/office/drawing/2014/main" id="{0F9C26CD-8F62-004E-76DB-F42D0E1196B5}"/>
              </a:ext>
            </a:extLst>
          </p:cNvPr>
          <p:cNvGrpSpPr/>
          <p:nvPr/>
        </p:nvGrpSpPr>
        <p:grpSpPr>
          <a:xfrm>
            <a:off x="3349736" y="1122330"/>
            <a:ext cx="5528439" cy="4700250"/>
            <a:chOff x="3349737" y="1078875"/>
            <a:chExt cx="5528439" cy="4700250"/>
          </a:xfrm>
          <a:solidFill>
            <a:srgbClr val="0C60AC"/>
          </a:solidFill>
        </p:grpSpPr>
        <p:grpSp>
          <p:nvGrpSpPr>
            <p:cNvPr id="11" name="グループ化 10">
              <a:extLst>
                <a:ext uri="{FF2B5EF4-FFF2-40B4-BE49-F238E27FC236}">
                  <a16:creationId xmlns:a16="http://schemas.microsoft.com/office/drawing/2014/main" id="{850CFDD5-169E-ACD9-0556-989058E3D813}"/>
                </a:ext>
              </a:extLst>
            </p:cNvPr>
            <p:cNvGrpSpPr/>
            <p:nvPr/>
          </p:nvGrpSpPr>
          <p:grpSpPr>
            <a:xfrm>
              <a:off x="6648451" y="1078875"/>
              <a:ext cx="2229725" cy="4700250"/>
              <a:chOff x="6816616" y="981655"/>
              <a:chExt cx="2229725" cy="4700250"/>
            </a:xfrm>
            <a:grpFill/>
          </p:grpSpPr>
          <p:sp>
            <p:nvSpPr>
              <p:cNvPr id="3" name="楕円 2">
                <a:extLst>
                  <a:ext uri="{FF2B5EF4-FFF2-40B4-BE49-F238E27FC236}">
                    <a16:creationId xmlns:a16="http://schemas.microsoft.com/office/drawing/2014/main" id="{782321BD-3FD6-3BC5-ADFE-9FC1D391031E}"/>
                  </a:ext>
                </a:extLst>
              </p:cNvPr>
              <p:cNvSpPr/>
              <p:nvPr/>
            </p:nvSpPr>
            <p:spPr>
              <a:xfrm>
                <a:off x="6816616" y="981655"/>
                <a:ext cx="1345324" cy="134532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7442B1CE-ECFE-2FC4-0CD4-5138C1FC1272}"/>
                  </a:ext>
                </a:extLst>
              </p:cNvPr>
              <p:cNvSpPr/>
              <p:nvPr/>
            </p:nvSpPr>
            <p:spPr>
              <a:xfrm>
                <a:off x="7701017" y="2659118"/>
                <a:ext cx="1345324" cy="134532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E3E35D02-9A77-D672-8327-8861AAE37ED2}"/>
                  </a:ext>
                </a:extLst>
              </p:cNvPr>
              <p:cNvSpPr/>
              <p:nvPr/>
            </p:nvSpPr>
            <p:spPr>
              <a:xfrm>
                <a:off x="6816616" y="4336581"/>
                <a:ext cx="1345324" cy="134532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a:extLst>
                <a:ext uri="{FF2B5EF4-FFF2-40B4-BE49-F238E27FC236}">
                  <a16:creationId xmlns:a16="http://schemas.microsoft.com/office/drawing/2014/main" id="{E99E40F7-0B21-FBA2-E79E-E618323BA26F}"/>
                </a:ext>
              </a:extLst>
            </p:cNvPr>
            <p:cNvGrpSpPr/>
            <p:nvPr/>
          </p:nvGrpSpPr>
          <p:grpSpPr>
            <a:xfrm flipH="1">
              <a:off x="3349737" y="1078875"/>
              <a:ext cx="2229725" cy="4700250"/>
              <a:chOff x="4170308" y="981655"/>
              <a:chExt cx="2229725" cy="4700250"/>
            </a:xfrm>
            <a:grpFill/>
          </p:grpSpPr>
          <p:sp>
            <p:nvSpPr>
              <p:cNvPr id="7" name="楕円 6">
                <a:extLst>
                  <a:ext uri="{FF2B5EF4-FFF2-40B4-BE49-F238E27FC236}">
                    <a16:creationId xmlns:a16="http://schemas.microsoft.com/office/drawing/2014/main" id="{500F95BB-60BF-F93F-3009-0CEB245D1813}"/>
                  </a:ext>
                </a:extLst>
              </p:cNvPr>
              <p:cNvSpPr/>
              <p:nvPr/>
            </p:nvSpPr>
            <p:spPr>
              <a:xfrm flipH="1">
                <a:off x="4170308" y="981655"/>
                <a:ext cx="1345324" cy="134532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39AAD7AE-DC0D-83F0-D1C6-F22176198A9D}"/>
                  </a:ext>
                </a:extLst>
              </p:cNvPr>
              <p:cNvSpPr/>
              <p:nvPr/>
            </p:nvSpPr>
            <p:spPr>
              <a:xfrm flipH="1">
                <a:off x="5054709" y="2659118"/>
                <a:ext cx="1345324" cy="134532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F064C0BF-B61E-87BD-4304-145C74EB6F7D}"/>
                  </a:ext>
                </a:extLst>
              </p:cNvPr>
              <p:cNvSpPr/>
              <p:nvPr/>
            </p:nvSpPr>
            <p:spPr>
              <a:xfrm flipH="1">
                <a:off x="4170308" y="4336581"/>
                <a:ext cx="1345324" cy="134532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3" name="Google Shape;693;p28">
            <a:extLst>
              <a:ext uri="{FF2B5EF4-FFF2-40B4-BE49-F238E27FC236}">
                <a16:creationId xmlns:a16="http://schemas.microsoft.com/office/drawing/2014/main" id="{2433C4A2-512A-F099-9A39-E4F7CEF7AD65}"/>
              </a:ext>
            </a:extLst>
          </p:cNvPr>
          <p:cNvSpPr txBox="1"/>
          <p:nvPr/>
        </p:nvSpPr>
        <p:spPr>
          <a:xfrm>
            <a:off x="1023023" y="1613495"/>
            <a:ext cx="3208048" cy="359400"/>
          </a:xfrm>
          <a:prstGeom prst="rect">
            <a:avLst/>
          </a:prstGeom>
          <a:noFill/>
          <a:ln>
            <a:noFill/>
          </a:ln>
        </p:spPr>
        <p:txBody>
          <a:bodyPr spcFirstLastPara="1" wrap="square" lIns="91425" tIns="91425" rIns="91425" bIns="91425" anchor="ctr" anchorCtr="0">
            <a:noAutofit/>
          </a:bodyPr>
          <a:lstStyle/>
          <a:p>
            <a:pPr marL="0" marR="0" lvl="0" indent="0" algn="r"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資料の要件定義</a:t>
            </a:r>
          </a:p>
          <a:p>
            <a:pPr marL="0" lvl="0" indent="0" algn="r" rtl="0">
              <a:spcBef>
                <a:spcPts val="0"/>
              </a:spcBef>
              <a:spcAft>
                <a:spcPts val="0"/>
              </a:spcAft>
              <a:buNone/>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6w2h</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を整理</a:t>
            </a:r>
          </a:p>
          <a:p>
            <a:pPr marL="0" lvl="0" indent="0" algn="r"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目的とゴールを整理</a:t>
            </a:r>
          </a:p>
          <a:p>
            <a:pPr marL="0" lvl="0" indent="0" algn="r"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戦略と戦術をつくる</a:t>
            </a:r>
          </a:p>
        </p:txBody>
      </p:sp>
      <p:sp>
        <p:nvSpPr>
          <p:cNvPr id="16" name="Google Shape;693;p28">
            <a:extLst>
              <a:ext uri="{FF2B5EF4-FFF2-40B4-BE49-F238E27FC236}">
                <a16:creationId xmlns:a16="http://schemas.microsoft.com/office/drawing/2014/main" id="{8A4E2055-7CAE-28B8-AC81-259D81DBD693}"/>
              </a:ext>
            </a:extLst>
          </p:cNvPr>
          <p:cNvSpPr txBox="1"/>
          <p:nvPr/>
        </p:nvSpPr>
        <p:spPr>
          <a:xfrm>
            <a:off x="666750" y="3292755"/>
            <a:ext cx="2682986" cy="359400"/>
          </a:xfrm>
          <a:prstGeom prst="rect">
            <a:avLst/>
          </a:prstGeom>
          <a:noFill/>
          <a:ln>
            <a:noFill/>
          </a:ln>
        </p:spPr>
        <p:txBody>
          <a:bodyPr spcFirstLastPara="1" wrap="square" lIns="91425" tIns="91425" rIns="91425" bIns="91425" anchor="ctr" anchorCtr="0">
            <a:noAutofit/>
          </a:bodyPr>
          <a:lstStyle/>
          <a:p>
            <a:pPr marL="0" marR="0" lvl="0" indent="0" algn="r"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フィードバック</a:t>
            </a:r>
          </a:p>
          <a:p>
            <a:pPr marL="0" lvl="0" indent="0" algn="r"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プレゼン資料の結果を知る</a:t>
            </a:r>
          </a:p>
          <a:p>
            <a:pPr marL="0" lvl="0" indent="0" algn="r"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審査員からフィードバックを貰う</a:t>
            </a:r>
          </a:p>
        </p:txBody>
      </p:sp>
      <p:sp>
        <p:nvSpPr>
          <p:cNvPr id="18" name="Google Shape;693;p28">
            <a:extLst>
              <a:ext uri="{FF2B5EF4-FFF2-40B4-BE49-F238E27FC236}">
                <a16:creationId xmlns:a16="http://schemas.microsoft.com/office/drawing/2014/main" id="{F090001A-86B6-8D8A-5ABE-9ED31993902B}"/>
              </a:ext>
            </a:extLst>
          </p:cNvPr>
          <p:cNvSpPr txBox="1"/>
          <p:nvPr/>
        </p:nvSpPr>
        <p:spPr>
          <a:xfrm>
            <a:off x="1023023" y="4970218"/>
            <a:ext cx="3208048" cy="359400"/>
          </a:xfrm>
          <a:prstGeom prst="rect">
            <a:avLst/>
          </a:prstGeom>
          <a:noFill/>
          <a:ln>
            <a:noFill/>
          </a:ln>
        </p:spPr>
        <p:txBody>
          <a:bodyPr spcFirstLastPara="1" wrap="square" lIns="91425" tIns="91425" rIns="91425" bIns="91425" anchor="ctr" anchorCtr="0">
            <a:noAutofit/>
          </a:bodyPr>
          <a:lstStyle/>
          <a:p>
            <a:pPr marL="0" marR="0" lvl="0" indent="0" algn="r"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プレゼンテーション</a:t>
            </a:r>
          </a:p>
          <a:p>
            <a:pPr marL="0" lvl="0" indent="0" algn="r"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プレゼン練習は</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回</a:t>
            </a:r>
          </a:p>
          <a:p>
            <a:pPr marL="0" lvl="0" indent="0" algn="r"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本番でプレゼン発表</a:t>
            </a:r>
          </a:p>
        </p:txBody>
      </p:sp>
      <p:sp>
        <p:nvSpPr>
          <p:cNvPr id="19" name="Google Shape;693;p28">
            <a:extLst>
              <a:ext uri="{FF2B5EF4-FFF2-40B4-BE49-F238E27FC236}">
                <a16:creationId xmlns:a16="http://schemas.microsoft.com/office/drawing/2014/main" id="{AC596311-0D6D-31F3-77C7-B18BDC262884}"/>
              </a:ext>
            </a:extLst>
          </p:cNvPr>
          <p:cNvSpPr txBox="1"/>
          <p:nvPr/>
        </p:nvSpPr>
        <p:spPr>
          <a:xfrm>
            <a:off x="7993775" y="1613495"/>
            <a:ext cx="3208048" cy="359400"/>
          </a:xfrm>
          <a:prstGeom prst="rect">
            <a:avLst/>
          </a:prstGeom>
          <a:noFill/>
          <a:ln>
            <a:noFill/>
          </a:ln>
        </p:spPr>
        <p:txBody>
          <a:bodyPr spcFirstLastPara="1" wrap="square" lIns="91425" tIns="91425" rIns="91425" bIns="91425" anchor="ctr" anchorCtr="0">
            <a:noAutofit/>
          </a:bodyPr>
          <a:lstStyle/>
          <a:p>
            <a:pPr marL="0" marR="0" lvl="0" indent="0"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資料の基本設計</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複数の企画案を出す</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企画の優先順位を立てる</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ページ構成を練る</a:t>
            </a:r>
          </a:p>
        </p:txBody>
      </p:sp>
      <p:sp>
        <p:nvSpPr>
          <p:cNvPr id="20" name="Google Shape;693;p28">
            <a:extLst>
              <a:ext uri="{FF2B5EF4-FFF2-40B4-BE49-F238E27FC236}">
                <a16:creationId xmlns:a16="http://schemas.microsoft.com/office/drawing/2014/main" id="{3F30C855-AFD6-799C-4AB5-52FDE7EEC3C7}"/>
              </a:ext>
            </a:extLst>
          </p:cNvPr>
          <p:cNvSpPr txBox="1"/>
          <p:nvPr/>
        </p:nvSpPr>
        <p:spPr>
          <a:xfrm>
            <a:off x="8878175" y="3249300"/>
            <a:ext cx="2682986" cy="359400"/>
          </a:xfrm>
          <a:prstGeom prst="rect">
            <a:avLst/>
          </a:prstGeom>
          <a:noFill/>
          <a:ln>
            <a:noFill/>
          </a:ln>
        </p:spPr>
        <p:txBody>
          <a:bodyPr spcFirstLastPara="1" wrap="square" lIns="91425" tIns="91425" rIns="91425" bIns="91425" anchor="ctr" anchorCtr="0">
            <a:noAutofit/>
          </a:bodyPr>
          <a:lstStyle/>
          <a:p>
            <a:pPr marL="0" marR="0" lvl="0" indent="0"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資料作り</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ページ構成を作る</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情報をいたったん流し込む</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図やイラストをあてはめる</a:t>
            </a:r>
          </a:p>
        </p:txBody>
      </p:sp>
      <p:sp>
        <p:nvSpPr>
          <p:cNvPr id="21" name="Google Shape;693;p28">
            <a:extLst>
              <a:ext uri="{FF2B5EF4-FFF2-40B4-BE49-F238E27FC236}">
                <a16:creationId xmlns:a16="http://schemas.microsoft.com/office/drawing/2014/main" id="{B3BDB259-83D0-90B2-73DE-FD78F8E87538}"/>
              </a:ext>
            </a:extLst>
          </p:cNvPr>
          <p:cNvSpPr txBox="1"/>
          <p:nvPr/>
        </p:nvSpPr>
        <p:spPr>
          <a:xfrm>
            <a:off x="7993775" y="4970218"/>
            <a:ext cx="3208048" cy="359400"/>
          </a:xfrm>
          <a:prstGeom prst="rect">
            <a:avLst/>
          </a:prstGeom>
          <a:noFill/>
          <a:ln>
            <a:noFill/>
          </a:ln>
        </p:spPr>
        <p:txBody>
          <a:bodyPr spcFirstLastPara="1" wrap="square" lIns="91425" tIns="91425" rIns="91425" bIns="91425" anchor="ctr" anchorCtr="0">
            <a:noAutofit/>
          </a:bodyPr>
          <a:lstStyle/>
          <a:p>
            <a:pPr marL="0" marR="0" lvl="0" indent="0" rtl="0">
              <a:spcBef>
                <a:spcPts val="0"/>
              </a:spcBef>
              <a:spcAft>
                <a:spcPts val="0"/>
              </a:spcAft>
              <a:buNone/>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完成度を高める</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イラストやイメージのレイアウトのズレを整える</a:t>
            </a:r>
          </a:p>
          <a:p>
            <a:pPr marL="0" lvl="0" indent="0" rtl="0">
              <a:spcBef>
                <a:spcPts val="0"/>
              </a:spcBef>
              <a:spcAft>
                <a:spcPts val="0"/>
              </a:spcAft>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誤字脱字をチェック</a:t>
            </a:r>
          </a:p>
        </p:txBody>
      </p:sp>
      <p:sp>
        <p:nvSpPr>
          <p:cNvPr id="23" name="テキスト ボックス 22">
            <a:extLst>
              <a:ext uri="{FF2B5EF4-FFF2-40B4-BE49-F238E27FC236}">
                <a16:creationId xmlns:a16="http://schemas.microsoft.com/office/drawing/2014/main" id="{DE33DB77-7CA9-0D47-D621-05BC247486E9}"/>
              </a:ext>
            </a:extLst>
          </p:cNvPr>
          <p:cNvSpPr txBox="1"/>
          <p:nvPr/>
        </p:nvSpPr>
        <p:spPr>
          <a:xfrm>
            <a:off x="4695059" y="2964624"/>
            <a:ext cx="2801882" cy="1015663"/>
          </a:xfrm>
          <a:prstGeom prst="rect">
            <a:avLst/>
          </a:prstGeom>
          <a:noFill/>
        </p:spPr>
        <p:txBody>
          <a:bodyPr wrap="square">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誰でも最短でプレゼン</a:t>
            </a:r>
            <a:endParaRPr lang="en-US" altLang="ja-JP" sz="2000" b="1" dirty="0">
              <a:solidFill>
                <a:schemeClr val="bg1"/>
              </a:solidFill>
              <a:latin typeface="Meiryo UI" panose="020B0604030504040204" pitchFamily="50" charset="-128"/>
              <a:ea typeface="Meiryo UI" panose="020B0604030504040204" pitchFamily="50" charset="-128"/>
            </a:endParaRPr>
          </a:p>
          <a:p>
            <a:pPr algn="ctr"/>
            <a:r>
              <a:rPr lang="ja-JP" altLang="en-US" sz="2000" b="1" dirty="0">
                <a:solidFill>
                  <a:schemeClr val="bg1"/>
                </a:solidFill>
                <a:latin typeface="Meiryo UI" panose="020B0604030504040204" pitchFamily="50" charset="-128"/>
                <a:ea typeface="Meiryo UI" panose="020B0604030504040204" pitchFamily="50" charset="-128"/>
              </a:rPr>
              <a:t>資料作りができる！</a:t>
            </a:r>
            <a:endParaRPr lang="en-US" altLang="ja-JP" sz="2000" b="1" dirty="0">
              <a:solidFill>
                <a:schemeClr val="bg1"/>
              </a:solidFill>
              <a:latin typeface="Meiryo UI" panose="020B0604030504040204" pitchFamily="50" charset="-128"/>
              <a:ea typeface="Meiryo UI" panose="020B0604030504040204" pitchFamily="50" charset="-128"/>
            </a:endParaRPr>
          </a:p>
          <a:p>
            <a:pPr algn="ctr"/>
            <a:r>
              <a:rPr lang="en-US" altLang="ja-JP" sz="2000" b="1" dirty="0">
                <a:solidFill>
                  <a:schemeClr val="bg1"/>
                </a:solidFill>
                <a:latin typeface="Meiryo UI" panose="020B0604030504040204" pitchFamily="50" charset="-128"/>
                <a:ea typeface="Meiryo UI" panose="020B0604030504040204" pitchFamily="50" charset="-128"/>
              </a:rPr>
              <a:t>【20</a:t>
            </a:r>
            <a:r>
              <a:rPr lang="ja-JP" altLang="en-US" sz="2000" b="1" dirty="0">
                <a:solidFill>
                  <a:schemeClr val="bg1"/>
                </a:solidFill>
                <a:latin typeface="Meiryo UI" panose="020B0604030504040204" pitchFamily="50" charset="-128"/>
                <a:ea typeface="Meiryo UI" panose="020B0604030504040204" pitchFamily="50" charset="-128"/>
              </a:rPr>
              <a:t>種類のテンプレート</a:t>
            </a:r>
            <a:r>
              <a:rPr lang="en-US" altLang="ja-JP" sz="2000" b="1" dirty="0">
                <a:solidFill>
                  <a:schemeClr val="bg1"/>
                </a:solidFill>
                <a:latin typeface="Meiryo UI" panose="020B0604030504040204" pitchFamily="50" charset="-128"/>
                <a:ea typeface="Meiryo UI" panose="020B0604030504040204" pitchFamily="50" charset="-128"/>
              </a:rPr>
              <a:t>】</a:t>
            </a:r>
          </a:p>
        </p:txBody>
      </p:sp>
      <p:pic>
        <p:nvPicPr>
          <p:cNvPr id="25" name="図 24">
            <a:extLst>
              <a:ext uri="{FF2B5EF4-FFF2-40B4-BE49-F238E27FC236}">
                <a16:creationId xmlns:a16="http://schemas.microsoft.com/office/drawing/2014/main" id="{11CFBC51-CF59-4F3B-BA8A-BAA238E855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0584" y="1643460"/>
            <a:ext cx="592432" cy="592432"/>
          </a:xfrm>
          <a:prstGeom prst="rect">
            <a:avLst/>
          </a:prstGeom>
        </p:spPr>
      </p:pic>
      <p:pic>
        <p:nvPicPr>
          <p:cNvPr id="27" name="図 26">
            <a:extLst>
              <a:ext uri="{FF2B5EF4-FFF2-40B4-BE49-F238E27FC236}">
                <a16:creationId xmlns:a16="http://schemas.microsoft.com/office/drawing/2014/main" id="{B1241266-C521-335E-3257-78C8B0BD24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9379" y="1649374"/>
            <a:ext cx="570622" cy="570620"/>
          </a:xfrm>
          <a:prstGeom prst="rect">
            <a:avLst/>
          </a:prstGeom>
        </p:spPr>
      </p:pic>
      <p:pic>
        <p:nvPicPr>
          <p:cNvPr id="29" name="図 28">
            <a:extLst>
              <a:ext uri="{FF2B5EF4-FFF2-40B4-BE49-F238E27FC236}">
                <a16:creationId xmlns:a16="http://schemas.microsoft.com/office/drawing/2014/main" id="{73B65A31-9570-1628-7D89-2CD7958D6A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96370" y="3297255"/>
            <a:ext cx="630410" cy="630410"/>
          </a:xfrm>
          <a:prstGeom prst="rect">
            <a:avLst/>
          </a:prstGeom>
        </p:spPr>
      </p:pic>
      <p:pic>
        <p:nvPicPr>
          <p:cNvPr id="31" name="図 30">
            <a:extLst>
              <a:ext uri="{FF2B5EF4-FFF2-40B4-BE49-F238E27FC236}">
                <a16:creationId xmlns:a16="http://schemas.microsoft.com/office/drawing/2014/main" id="{5E4925EC-090C-2275-148D-A1DF4B54B7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79499" y="3323020"/>
            <a:ext cx="685800" cy="685800"/>
          </a:xfrm>
          <a:prstGeom prst="rect">
            <a:avLst/>
          </a:prstGeom>
        </p:spPr>
      </p:pic>
      <p:pic>
        <p:nvPicPr>
          <p:cNvPr id="33" name="図 32">
            <a:extLst>
              <a:ext uri="{FF2B5EF4-FFF2-40B4-BE49-F238E27FC236}">
                <a16:creationId xmlns:a16="http://schemas.microsoft.com/office/drawing/2014/main" id="{2685F367-7CB3-07B0-EE08-664B6ADF8BB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49379" y="5080595"/>
            <a:ext cx="570622" cy="570622"/>
          </a:xfrm>
          <a:prstGeom prst="rect">
            <a:avLst/>
          </a:prstGeom>
        </p:spPr>
      </p:pic>
      <p:pic>
        <p:nvPicPr>
          <p:cNvPr id="35" name="図 34">
            <a:extLst>
              <a:ext uri="{FF2B5EF4-FFF2-40B4-BE49-F238E27FC236}">
                <a16:creationId xmlns:a16="http://schemas.microsoft.com/office/drawing/2014/main" id="{0D7CCCD7-4D75-C5AC-6FF7-552BA11E2C4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01653" y="5024471"/>
            <a:ext cx="610294" cy="610294"/>
          </a:xfrm>
          <a:prstGeom prst="rect">
            <a:avLst/>
          </a:prstGeom>
        </p:spPr>
      </p:pic>
      <p:sp>
        <p:nvSpPr>
          <p:cNvPr id="36" name="Google Shape;693;p28">
            <a:extLst>
              <a:ext uri="{FF2B5EF4-FFF2-40B4-BE49-F238E27FC236}">
                <a16:creationId xmlns:a16="http://schemas.microsoft.com/office/drawing/2014/main" id="{E8482E8E-C4AB-3513-7EE0-147B857E9D03}"/>
              </a:ext>
            </a:extLst>
          </p:cNvPr>
          <p:cNvSpPr txBox="1"/>
          <p:nvPr/>
        </p:nvSpPr>
        <p:spPr>
          <a:xfrm>
            <a:off x="4710770" y="1206959"/>
            <a:ext cx="342900" cy="359400"/>
          </a:xfrm>
          <a:prstGeom prst="rect">
            <a:avLst/>
          </a:prstGeom>
          <a:no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US" altLang="ja-JP" sz="2800" b="1" dirty="0">
                <a:solidFill>
                  <a:schemeClr val="bg1"/>
                </a:solidFill>
                <a:latin typeface="Impact" panose="020B0806030902050204" pitchFamily="34" charset="0"/>
                <a:ea typeface="Meiryo UI" panose="020B0604030504040204" pitchFamily="50" charset="-128"/>
              </a:rPr>
              <a:t>1</a:t>
            </a:r>
            <a:endParaRPr lang="ja-JP" altLang="en-US" sz="2000" dirty="0">
              <a:solidFill>
                <a:schemeClr val="bg1"/>
              </a:solidFill>
              <a:latin typeface="Impact" panose="020B0806030902050204" pitchFamily="34" charset="0"/>
              <a:ea typeface="Meiryo UI" panose="020B0604030504040204" pitchFamily="50" charset="-128"/>
            </a:endParaRPr>
          </a:p>
        </p:txBody>
      </p:sp>
      <p:sp>
        <p:nvSpPr>
          <p:cNvPr id="37" name="Google Shape;693;p28">
            <a:extLst>
              <a:ext uri="{FF2B5EF4-FFF2-40B4-BE49-F238E27FC236}">
                <a16:creationId xmlns:a16="http://schemas.microsoft.com/office/drawing/2014/main" id="{E8DE5254-1CE6-6E36-AE0F-45AB094BA36C}"/>
              </a:ext>
            </a:extLst>
          </p:cNvPr>
          <p:cNvSpPr txBox="1"/>
          <p:nvPr/>
        </p:nvSpPr>
        <p:spPr>
          <a:xfrm>
            <a:off x="7149662" y="1199556"/>
            <a:ext cx="342900" cy="359400"/>
          </a:xfrm>
          <a:prstGeom prst="rect">
            <a:avLst/>
          </a:prstGeom>
          <a:no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US" altLang="ja-JP" sz="2800" b="1" dirty="0">
                <a:solidFill>
                  <a:schemeClr val="bg1"/>
                </a:solidFill>
                <a:latin typeface="Impact" panose="020B0806030902050204" pitchFamily="34" charset="0"/>
                <a:ea typeface="Meiryo UI" panose="020B0604030504040204" pitchFamily="50" charset="-128"/>
              </a:rPr>
              <a:t>2</a:t>
            </a:r>
            <a:endParaRPr lang="ja-JP" altLang="en-US" sz="2000" dirty="0">
              <a:solidFill>
                <a:schemeClr val="bg1"/>
              </a:solidFill>
              <a:latin typeface="Impact" panose="020B0806030902050204" pitchFamily="34" charset="0"/>
              <a:ea typeface="Meiryo UI" panose="020B0604030504040204" pitchFamily="50" charset="-128"/>
            </a:endParaRPr>
          </a:p>
        </p:txBody>
      </p:sp>
      <p:sp>
        <p:nvSpPr>
          <p:cNvPr id="38" name="Google Shape;693;p28">
            <a:extLst>
              <a:ext uri="{FF2B5EF4-FFF2-40B4-BE49-F238E27FC236}">
                <a16:creationId xmlns:a16="http://schemas.microsoft.com/office/drawing/2014/main" id="{E0EEBFCD-DFF9-6C4F-BC02-C30723FEC943}"/>
              </a:ext>
            </a:extLst>
          </p:cNvPr>
          <p:cNvSpPr txBox="1"/>
          <p:nvPr/>
        </p:nvSpPr>
        <p:spPr>
          <a:xfrm>
            <a:off x="4735349" y="4643487"/>
            <a:ext cx="342900" cy="359400"/>
          </a:xfrm>
          <a:prstGeom prst="rect">
            <a:avLst/>
          </a:prstGeom>
          <a:no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US" altLang="ja-JP" sz="2800" b="1" dirty="0">
                <a:solidFill>
                  <a:schemeClr val="bg1"/>
                </a:solidFill>
                <a:latin typeface="Impact" panose="020B0806030902050204" pitchFamily="34" charset="0"/>
                <a:ea typeface="Meiryo UI" panose="020B0604030504040204" pitchFamily="50" charset="-128"/>
              </a:rPr>
              <a:t>5</a:t>
            </a:r>
            <a:endParaRPr lang="ja-JP" altLang="en-US" sz="2000" dirty="0">
              <a:solidFill>
                <a:schemeClr val="bg1"/>
              </a:solidFill>
              <a:latin typeface="Impact" panose="020B0806030902050204" pitchFamily="34" charset="0"/>
              <a:ea typeface="Meiryo UI" panose="020B0604030504040204" pitchFamily="50" charset="-128"/>
            </a:endParaRPr>
          </a:p>
        </p:txBody>
      </p:sp>
      <p:sp>
        <p:nvSpPr>
          <p:cNvPr id="39" name="Google Shape;693;p28">
            <a:extLst>
              <a:ext uri="{FF2B5EF4-FFF2-40B4-BE49-F238E27FC236}">
                <a16:creationId xmlns:a16="http://schemas.microsoft.com/office/drawing/2014/main" id="{D0F31976-EEA5-A6BB-B783-FA0A1DA8575A}"/>
              </a:ext>
            </a:extLst>
          </p:cNvPr>
          <p:cNvSpPr txBox="1"/>
          <p:nvPr/>
        </p:nvSpPr>
        <p:spPr>
          <a:xfrm>
            <a:off x="7149662" y="4636084"/>
            <a:ext cx="342900" cy="359400"/>
          </a:xfrm>
          <a:prstGeom prst="rect">
            <a:avLst/>
          </a:prstGeom>
          <a:no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US" altLang="ja-JP" sz="2800" b="1" dirty="0">
                <a:solidFill>
                  <a:schemeClr val="bg1"/>
                </a:solidFill>
                <a:latin typeface="Impact" panose="020B0806030902050204" pitchFamily="34" charset="0"/>
                <a:ea typeface="Meiryo UI" panose="020B0604030504040204" pitchFamily="50" charset="-128"/>
              </a:rPr>
              <a:t>4</a:t>
            </a:r>
            <a:endParaRPr lang="ja-JP" altLang="en-US" sz="2000" dirty="0">
              <a:solidFill>
                <a:schemeClr val="bg1"/>
              </a:solidFill>
              <a:latin typeface="Impact" panose="020B0806030902050204" pitchFamily="34" charset="0"/>
              <a:ea typeface="Meiryo UI" panose="020B0604030504040204" pitchFamily="50" charset="-128"/>
            </a:endParaRPr>
          </a:p>
        </p:txBody>
      </p:sp>
      <p:sp>
        <p:nvSpPr>
          <p:cNvPr id="40" name="Google Shape;693;p28">
            <a:extLst>
              <a:ext uri="{FF2B5EF4-FFF2-40B4-BE49-F238E27FC236}">
                <a16:creationId xmlns:a16="http://schemas.microsoft.com/office/drawing/2014/main" id="{CE9A5A66-0C5F-0EC4-8216-B9F9BF8FFDB6}"/>
              </a:ext>
            </a:extLst>
          </p:cNvPr>
          <p:cNvSpPr txBox="1"/>
          <p:nvPr/>
        </p:nvSpPr>
        <p:spPr>
          <a:xfrm>
            <a:off x="8034063" y="2893970"/>
            <a:ext cx="342900" cy="359400"/>
          </a:xfrm>
          <a:prstGeom prst="rect">
            <a:avLst/>
          </a:prstGeom>
          <a:no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US" altLang="ja-JP" sz="2800" b="1" dirty="0">
                <a:solidFill>
                  <a:schemeClr val="bg1"/>
                </a:solidFill>
                <a:latin typeface="Impact" panose="020B0806030902050204" pitchFamily="34" charset="0"/>
                <a:ea typeface="Meiryo UI" panose="020B0604030504040204" pitchFamily="50" charset="-128"/>
              </a:rPr>
              <a:t>3</a:t>
            </a:r>
            <a:endParaRPr lang="ja-JP" altLang="en-US" sz="2000" dirty="0">
              <a:solidFill>
                <a:schemeClr val="bg1"/>
              </a:solidFill>
              <a:latin typeface="Impact" panose="020B0806030902050204" pitchFamily="34" charset="0"/>
              <a:ea typeface="Meiryo UI" panose="020B0604030504040204" pitchFamily="50" charset="-128"/>
            </a:endParaRPr>
          </a:p>
        </p:txBody>
      </p:sp>
      <p:sp>
        <p:nvSpPr>
          <p:cNvPr id="51" name="Google Shape;693;p28">
            <a:extLst>
              <a:ext uri="{FF2B5EF4-FFF2-40B4-BE49-F238E27FC236}">
                <a16:creationId xmlns:a16="http://schemas.microsoft.com/office/drawing/2014/main" id="{D7222BF2-4D76-3E96-B18D-2E54F767487C}"/>
              </a:ext>
            </a:extLst>
          </p:cNvPr>
          <p:cNvSpPr txBox="1"/>
          <p:nvPr/>
        </p:nvSpPr>
        <p:spPr>
          <a:xfrm>
            <a:off x="3850947" y="2893970"/>
            <a:ext cx="342900" cy="359400"/>
          </a:xfrm>
          <a:prstGeom prst="rect">
            <a:avLst/>
          </a:prstGeom>
          <a:no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US" altLang="ja-JP" sz="2800" dirty="0">
                <a:solidFill>
                  <a:schemeClr val="bg1"/>
                </a:solidFill>
                <a:latin typeface="Impact" panose="020B0806030902050204" pitchFamily="34" charset="0"/>
                <a:ea typeface="Meiryo UI" panose="020B0604030504040204" pitchFamily="50" charset="-128"/>
              </a:rPr>
              <a:t>6</a:t>
            </a:r>
            <a:endParaRPr lang="ja-JP" altLang="en-US" sz="2800" dirty="0">
              <a:solidFill>
                <a:schemeClr val="bg1"/>
              </a:solidFill>
              <a:latin typeface="Impact" panose="020B0806030902050204" pitchFamily="34" charset="0"/>
              <a:ea typeface="Meiryo UI" panose="020B0604030504040204" pitchFamily="50" charset="-128"/>
            </a:endParaRPr>
          </a:p>
        </p:txBody>
      </p:sp>
    </p:spTree>
    <p:extLst>
      <p:ext uri="{BB962C8B-B14F-4D97-AF65-F5344CB8AC3E}">
        <p14:creationId xmlns:p14="http://schemas.microsoft.com/office/powerpoint/2010/main" val="118058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EB048775-8475-25C7-8E1F-F2620D4761F3}"/>
              </a:ext>
            </a:extLst>
          </p:cNvPr>
          <p:cNvSpPr/>
          <p:nvPr/>
        </p:nvSpPr>
        <p:spPr>
          <a:xfrm>
            <a:off x="0" y="0"/>
            <a:ext cx="12192000" cy="6858000"/>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52D75190-E7C1-446B-ECF3-A58BD3776882}"/>
              </a:ext>
            </a:extLst>
          </p:cNvPr>
          <p:cNvSpPr txBox="1"/>
          <p:nvPr/>
        </p:nvSpPr>
        <p:spPr>
          <a:xfrm>
            <a:off x="939800" y="2828835"/>
            <a:ext cx="10312400" cy="1200329"/>
          </a:xfrm>
          <a:prstGeom prst="rect">
            <a:avLst/>
          </a:prstGeom>
          <a:noFill/>
        </p:spPr>
        <p:txBody>
          <a:bodyPr wrap="square">
            <a:spAutoFit/>
          </a:bodyPr>
          <a:lstStyle/>
          <a:p>
            <a:pPr algn="ctr"/>
            <a:r>
              <a:rPr lang="ja-JP" altLang="en-US" sz="7200" b="1" dirty="0">
                <a:solidFill>
                  <a:schemeClr val="bg1"/>
                </a:solidFill>
                <a:latin typeface="Meiryo UI" panose="020B0604030504040204" pitchFamily="50" charset="-128"/>
                <a:ea typeface="Meiryo UI" panose="020B0604030504040204" pitchFamily="50" charset="-128"/>
              </a:rPr>
              <a:t>グラフや表のテンプレート</a:t>
            </a:r>
          </a:p>
        </p:txBody>
      </p:sp>
    </p:spTree>
    <p:extLst>
      <p:ext uri="{BB962C8B-B14F-4D97-AF65-F5344CB8AC3E}">
        <p14:creationId xmlns:p14="http://schemas.microsoft.com/office/powerpoint/2010/main" val="2968367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504498" y="228343"/>
            <a:ext cx="3230376"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グラフや表の見せ方</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円グラフ</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8" name="正方形/長方形 237">
            <a:extLst>
              <a:ext uri="{FF2B5EF4-FFF2-40B4-BE49-F238E27FC236}">
                <a16:creationId xmlns:a16="http://schemas.microsoft.com/office/drawing/2014/main" id="{485A15E5-ABFC-1365-86E2-B87B74AFBD55}"/>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graphicFrame>
        <p:nvGraphicFramePr>
          <p:cNvPr id="55" name="グラフ 54">
            <a:extLst>
              <a:ext uri="{FF2B5EF4-FFF2-40B4-BE49-F238E27FC236}">
                <a16:creationId xmlns:a16="http://schemas.microsoft.com/office/drawing/2014/main" id="{513B7DA1-0308-F188-6218-9EF91BF559A2}"/>
              </a:ext>
            </a:extLst>
          </p:cNvPr>
          <p:cNvGraphicFramePr/>
          <p:nvPr>
            <p:extLst>
              <p:ext uri="{D42A27DB-BD31-4B8C-83A1-F6EECF244321}">
                <p14:modId xmlns:p14="http://schemas.microsoft.com/office/powerpoint/2010/main" val="1465101650"/>
              </p:ext>
            </p:extLst>
          </p:nvPr>
        </p:nvGraphicFramePr>
        <p:xfrm>
          <a:off x="6210083" y="1217207"/>
          <a:ext cx="5214504" cy="5189941"/>
        </p:xfrm>
        <a:graphic>
          <a:graphicData uri="http://schemas.openxmlformats.org/drawingml/2006/chart">
            <c:chart xmlns:c="http://schemas.openxmlformats.org/drawingml/2006/chart" xmlns:r="http://schemas.openxmlformats.org/officeDocument/2006/relationships" r:id="rId2"/>
          </a:graphicData>
        </a:graphic>
      </p:graphicFrame>
      <p:sp>
        <p:nvSpPr>
          <p:cNvPr id="56" name="タイトル 3">
            <a:extLst>
              <a:ext uri="{FF2B5EF4-FFF2-40B4-BE49-F238E27FC236}">
                <a16:creationId xmlns:a16="http://schemas.microsoft.com/office/drawing/2014/main" id="{ACCCADC1-721D-382F-F780-E6932BA2674E}"/>
              </a:ext>
            </a:extLst>
          </p:cNvPr>
          <p:cNvSpPr txBox="1">
            <a:spLocks/>
          </p:cNvSpPr>
          <p:nvPr/>
        </p:nvSpPr>
        <p:spPr>
          <a:xfrm>
            <a:off x="916228" y="1119370"/>
            <a:ext cx="5065690" cy="98303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円グラフ</a:t>
            </a:r>
          </a:p>
          <a:p>
            <a:pPr algn="l"/>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グラフや表の見せ方テンプレート</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1A94BF35-6680-FB05-B1DF-E7F654D1ABCD}"/>
              </a:ext>
            </a:extLst>
          </p:cNvPr>
          <p:cNvSpPr/>
          <p:nvPr/>
        </p:nvSpPr>
        <p:spPr>
          <a:xfrm>
            <a:off x="195598" y="138027"/>
            <a:ext cx="308899" cy="576676"/>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58" name="タイトル 3">
            <a:extLst>
              <a:ext uri="{FF2B5EF4-FFF2-40B4-BE49-F238E27FC236}">
                <a16:creationId xmlns:a16="http://schemas.microsoft.com/office/drawing/2014/main" id="{D1847DE6-69C2-E1A5-CC38-DA9E2CEE2B2B}"/>
              </a:ext>
            </a:extLst>
          </p:cNvPr>
          <p:cNvSpPr txBox="1">
            <a:spLocks/>
          </p:cNvSpPr>
          <p:nvPr/>
        </p:nvSpPr>
        <p:spPr>
          <a:xfrm>
            <a:off x="2343955" y="2335488"/>
            <a:ext cx="4201464" cy="1216119"/>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100" b="1" dirty="0">
                <a:solidFill>
                  <a:schemeClr val="tx1">
                    <a:lumMod val="75000"/>
                    <a:lumOff val="25000"/>
                  </a:schemeClr>
                </a:solidFill>
                <a:latin typeface="Meiryo UI" panose="020B0604030504040204" pitchFamily="50" charset="-128"/>
                <a:ea typeface="Meiryo UI" panose="020B0604030504040204" pitchFamily="50" charset="-128"/>
              </a:rPr>
              <a:t>目立たせる数値は色付け</a:t>
            </a:r>
            <a:endParaRPr lang="en-US" altLang="ja-JP" sz="2100" b="1"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・強調したい数値のみ表示</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・それ以外はグレー系でメリハリ</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3" name="タイトル 3">
            <a:extLst>
              <a:ext uri="{FF2B5EF4-FFF2-40B4-BE49-F238E27FC236}">
                <a16:creationId xmlns:a16="http://schemas.microsoft.com/office/drawing/2014/main" id="{07351044-3949-03B0-36D2-E57E1776E59E}"/>
              </a:ext>
            </a:extLst>
          </p:cNvPr>
          <p:cNvSpPr txBox="1">
            <a:spLocks/>
          </p:cNvSpPr>
          <p:nvPr/>
        </p:nvSpPr>
        <p:spPr>
          <a:xfrm>
            <a:off x="2343955" y="3657849"/>
            <a:ext cx="4201464" cy="1216119"/>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100" b="1" dirty="0">
                <a:solidFill>
                  <a:schemeClr val="tx1">
                    <a:lumMod val="75000"/>
                    <a:lumOff val="25000"/>
                  </a:schemeClr>
                </a:solidFill>
                <a:latin typeface="Meiryo UI" panose="020B0604030504040204" pitchFamily="50" charset="-128"/>
                <a:ea typeface="Meiryo UI" panose="020B0604030504040204" pitchFamily="50" charset="-128"/>
              </a:rPr>
              <a:t>目立たせる数値は色付け</a:t>
            </a:r>
            <a:endParaRPr lang="en-US" altLang="ja-JP" sz="2100" b="1"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・強調したい数値のみ表示</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・それ以外はグレー系でメリハリ</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8" name="タイトル 3">
            <a:extLst>
              <a:ext uri="{FF2B5EF4-FFF2-40B4-BE49-F238E27FC236}">
                <a16:creationId xmlns:a16="http://schemas.microsoft.com/office/drawing/2014/main" id="{C4A885E7-AE89-6080-C213-9FF4CEA96EF4}"/>
              </a:ext>
            </a:extLst>
          </p:cNvPr>
          <p:cNvSpPr txBox="1">
            <a:spLocks/>
          </p:cNvSpPr>
          <p:nvPr/>
        </p:nvSpPr>
        <p:spPr>
          <a:xfrm>
            <a:off x="2343955" y="4980210"/>
            <a:ext cx="4201464" cy="1216119"/>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100" b="1" dirty="0">
                <a:solidFill>
                  <a:schemeClr val="tx1">
                    <a:lumMod val="75000"/>
                    <a:lumOff val="25000"/>
                  </a:schemeClr>
                </a:solidFill>
                <a:latin typeface="Meiryo UI" panose="020B0604030504040204" pitchFamily="50" charset="-128"/>
                <a:ea typeface="Meiryo UI" panose="020B0604030504040204" pitchFamily="50" charset="-128"/>
              </a:rPr>
              <a:t>目立たせる数値は色付け</a:t>
            </a:r>
            <a:endParaRPr lang="en-US" altLang="ja-JP" sz="2100" b="1"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・強調したい数値のみ表示</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・それ以外はグレー系でメリハリ</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129" name="図 128">
            <a:extLst>
              <a:ext uri="{FF2B5EF4-FFF2-40B4-BE49-F238E27FC236}">
                <a16:creationId xmlns:a16="http://schemas.microsoft.com/office/drawing/2014/main" id="{7D846E2D-68FA-500C-0475-D0116808584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304484" y="2540097"/>
            <a:ext cx="794772" cy="794772"/>
          </a:xfrm>
          <a:prstGeom prst="rect">
            <a:avLst/>
          </a:prstGeom>
        </p:spPr>
      </p:pic>
      <p:pic>
        <p:nvPicPr>
          <p:cNvPr id="130" name="図 129">
            <a:extLst>
              <a:ext uri="{FF2B5EF4-FFF2-40B4-BE49-F238E27FC236}">
                <a16:creationId xmlns:a16="http://schemas.microsoft.com/office/drawing/2014/main" id="{8C369B81-6F4C-99D7-1407-7CF10B9D926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304482" y="3869261"/>
            <a:ext cx="794774" cy="794772"/>
          </a:xfrm>
          <a:prstGeom prst="rect">
            <a:avLst/>
          </a:prstGeom>
        </p:spPr>
      </p:pic>
      <p:pic>
        <p:nvPicPr>
          <p:cNvPr id="131" name="Google Shape;229;p20">
            <a:extLst>
              <a:ext uri="{FF2B5EF4-FFF2-40B4-BE49-F238E27FC236}">
                <a16:creationId xmlns:a16="http://schemas.microsoft.com/office/drawing/2014/main" id="{A9644561-92C4-1B03-A59E-D984A5CE6845}"/>
              </a:ext>
            </a:extLst>
          </p:cNvPr>
          <p:cNvPicPr preferRelativeResize="0"/>
          <p:nvPr/>
        </p:nvPicPr>
        <p:blipFill>
          <a:blip r:embed="rId5">
            <a:alphaModFix/>
          </a:blip>
          <a:stretch>
            <a:fillRect/>
          </a:stretch>
        </p:blipFill>
        <p:spPr>
          <a:xfrm>
            <a:off x="1210350" y="5096753"/>
            <a:ext cx="983036" cy="983032"/>
          </a:xfrm>
          <a:prstGeom prst="rect">
            <a:avLst/>
          </a:prstGeom>
          <a:noFill/>
          <a:ln>
            <a:noFill/>
          </a:ln>
        </p:spPr>
      </p:pic>
    </p:spTree>
    <p:extLst>
      <p:ext uri="{BB962C8B-B14F-4D97-AF65-F5344CB8AC3E}">
        <p14:creationId xmlns:p14="http://schemas.microsoft.com/office/powerpoint/2010/main" val="2484553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504498" y="228343"/>
            <a:ext cx="3230376"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グラフや表の見せ方</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縦棒グラフ</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8" name="正方形/長方形 237">
            <a:extLst>
              <a:ext uri="{FF2B5EF4-FFF2-40B4-BE49-F238E27FC236}">
                <a16:creationId xmlns:a16="http://schemas.microsoft.com/office/drawing/2014/main" id="{485A15E5-ABFC-1365-86E2-B87B74AFBD55}"/>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56" name="タイトル 3">
            <a:extLst>
              <a:ext uri="{FF2B5EF4-FFF2-40B4-BE49-F238E27FC236}">
                <a16:creationId xmlns:a16="http://schemas.microsoft.com/office/drawing/2014/main" id="{ACCCADC1-721D-382F-F780-E6932BA2674E}"/>
              </a:ext>
            </a:extLst>
          </p:cNvPr>
          <p:cNvSpPr txBox="1">
            <a:spLocks/>
          </p:cNvSpPr>
          <p:nvPr/>
        </p:nvSpPr>
        <p:spPr>
          <a:xfrm>
            <a:off x="916228" y="1119370"/>
            <a:ext cx="5065690" cy="98303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縦棒グラフ</a:t>
            </a:r>
          </a:p>
          <a:p>
            <a:pPr algn="l"/>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グラフや表の見せ方テンプレート</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1A94BF35-6680-FB05-B1DF-E7F654D1ABCD}"/>
              </a:ext>
            </a:extLst>
          </p:cNvPr>
          <p:cNvSpPr/>
          <p:nvPr/>
        </p:nvSpPr>
        <p:spPr>
          <a:xfrm>
            <a:off x="195598" y="138027"/>
            <a:ext cx="308899" cy="576676"/>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58" name="タイトル 3">
            <a:extLst>
              <a:ext uri="{FF2B5EF4-FFF2-40B4-BE49-F238E27FC236}">
                <a16:creationId xmlns:a16="http://schemas.microsoft.com/office/drawing/2014/main" id="{D1847DE6-69C2-E1A5-CC38-DA9E2CEE2B2B}"/>
              </a:ext>
            </a:extLst>
          </p:cNvPr>
          <p:cNvSpPr txBox="1">
            <a:spLocks/>
          </p:cNvSpPr>
          <p:nvPr/>
        </p:nvSpPr>
        <p:spPr>
          <a:xfrm>
            <a:off x="2343955" y="2335488"/>
            <a:ext cx="4201464" cy="1216119"/>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100" b="1" dirty="0">
                <a:solidFill>
                  <a:schemeClr val="tx1">
                    <a:lumMod val="75000"/>
                    <a:lumOff val="25000"/>
                  </a:schemeClr>
                </a:solidFill>
                <a:latin typeface="Meiryo UI" panose="020B0604030504040204" pitchFamily="50" charset="-128"/>
                <a:ea typeface="Meiryo UI" panose="020B0604030504040204" pitchFamily="50" charset="-128"/>
              </a:rPr>
              <a:t>目立たせる数値は色付け</a:t>
            </a:r>
            <a:endParaRPr lang="en-US" altLang="ja-JP" sz="2100" b="1"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・強調したい数値のみ表示</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・それ以外はグレー系でメリハリ</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3" name="タイトル 3">
            <a:extLst>
              <a:ext uri="{FF2B5EF4-FFF2-40B4-BE49-F238E27FC236}">
                <a16:creationId xmlns:a16="http://schemas.microsoft.com/office/drawing/2014/main" id="{07351044-3949-03B0-36D2-E57E1776E59E}"/>
              </a:ext>
            </a:extLst>
          </p:cNvPr>
          <p:cNvSpPr txBox="1">
            <a:spLocks/>
          </p:cNvSpPr>
          <p:nvPr/>
        </p:nvSpPr>
        <p:spPr>
          <a:xfrm>
            <a:off x="2343955" y="3657849"/>
            <a:ext cx="4201464" cy="1216119"/>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100" b="1" dirty="0">
                <a:solidFill>
                  <a:schemeClr val="tx1">
                    <a:lumMod val="75000"/>
                    <a:lumOff val="25000"/>
                  </a:schemeClr>
                </a:solidFill>
                <a:latin typeface="Meiryo UI" panose="020B0604030504040204" pitchFamily="50" charset="-128"/>
                <a:ea typeface="Meiryo UI" panose="020B0604030504040204" pitchFamily="50" charset="-128"/>
              </a:rPr>
              <a:t>目立たせる数値は色付け</a:t>
            </a:r>
            <a:endParaRPr lang="en-US" altLang="ja-JP" sz="2100" b="1"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・強調したい数値のみ表示</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・それ以外はグレー系でメリハリ</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8" name="タイトル 3">
            <a:extLst>
              <a:ext uri="{FF2B5EF4-FFF2-40B4-BE49-F238E27FC236}">
                <a16:creationId xmlns:a16="http://schemas.microsoft.com/office/drawing/2014/main" id="{C4A885E7-AE89-6080-C213-9FF4CEA96EF4}"/>
              </a:ext>
            </a:extLst>
          </p:cNvPr>
          <p:cNvSpPr txBox="1">
            <a:spLocks/>
          </p:cNvSpPr>
          <p:nvPr/>
        </p:nvSpPr>
        <p:spPr>
          <a:xfrm>
            <a:off x="2343955" y="4980210"/>
            <a:ext cx="4201464" cy="1216119"/>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100" b="1" dirty="0">
                <a:solidFill>
                  <a:schemeClr val="tx1">
                    <a:lumMod val="75000"/>
                    <a:lumOff val="25000"/>
                  </a:schemeClr>
                </a:solidFill>
                <a:latin typeface="Meiryo UI" panose="020B0604030504040204" pitchFamily="50" charset="-128"/>
                <a:ea typeface="Meiryo UI" panose="020B0604030504040204" pitchFamily="50" charset="-128"/>
              </a:rPr>
              <a:t>目立たせる数値は色付け</a:t>
            </a:r>
            <a:endParaRPr lang="en-US" altLang="ja-JP" sz="2100" b="1"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・強調したい数値のみ表示</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・それ以外はグレー系でメリハリ</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129" name="図 128">
            <a:extLst>
              <a:ext uri="{FF2B5EF4-FFF2-40B4-BE49-F238E27FC236}">
                <a16:creationId xmlns:a16="http://schemas.microsoft.com/office/drawing/2014/main" id="{7D846E2D-68FA-500C-0475-D0116808584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304484" y="2540097"/>
            <a:ext cx="794772" cy="794772"/>
          </a:xfrm>
          <a:prstGeom prst="rect">
            <a:avLst/>
          </a:prstGeom>
        </p:spPr>
      </p:pic>
      <p:pic>
        <p:nvPicPr>
          <p:cNvPr id="130" name="図 129">
            <a:extLst>
              <a:ext uri="{FF2B5EF4-FFF2-40B4-BE49-F238E27FC236}">
                <a16:creationId xmlns:a16="http://schemas.microsoft.com/office/drawing/2014/main" id="{8C369B81-6F4C-99D7-1407-7CF10B9D926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304482" y="3869261"/>
            <a:ext cx="794774" cy="794772"/>
          </a:xfrm>
          <a:prstGeom prst="rect">
            <a:avLst/>
          </a:prstGeom>
        </p:spPr>
      </p:pic>
      <p:pic>
        <p:nvPicPr>
          <p:cNvPr id="131" name="Google Shape;229;p20">
            <a:extLst>
              <a:ext uri="{FF2B5EF4-FFF2-40B4-BE49-F238E27FC236}">
                <a16:creationId xmlns:a16="http://schemas.microsoft.com/office/drawing/2014/main" id="{A9644561-92C4-1B03-A59E-D984A5CE6845}"/>
              </a:ext>
            </a:extLst>
          </p:cNvPr>
          <p:cNvPicPr preferRelativeResize="0"/>
          <p:nvPr/>
        </p:nvPicPr>
        <p:blipFill>
          <a:blip r:embed="rId4">
            <a:alphaModFix/>
          </a:blip>
          <a:stretch>
            <a:fillRect/>
          </a:stretch>
        </p:blipFill>
        <p:spPr>
          <a:xfrm>
            <a:off x="1210350" y="5096753"/>
            <a:ext cx="983036" cy="983032"/>
          </a:xfrm>
          <a:prstGeom prst="rect">
            <a:avLst/>
          </a:prstGeom>
          <a:noFill/>
          <a:ln>
            <a:noFill/>
          </a:ln>
        </p:spPr>
      </p:pic>
      <p:graphicFrame>
        <p:nvGraphicFramePr>
          <p:cNvPr id="4" name="グラフ 3">
            <a:extLst>
              <a:ext uri="{FF2B5EF4-FFF2-40B4-BE49-F238E27FC236}">
                <a16:creationId xmlns:a16="http://schemas.microsoft.com/office/drawing/2014/main" id="{382E3369-875E-C89D-EC5F-D04BC2B69CE9}"/>
              </a:ext>
            </a:extLst>
          </p:cNvPr>
          <p:cNvGraphicFramePr/>
          <p:nvPr>
            <p:extLst>
              <p:ext uri="{D42A27DB-BD31-4B8C-83A1-F6EECF244321}">
                <p14:modId xmlns:p14="http://schemas.microsoft.com/office/powerpoint/2010/main" val="2218041070"/>
              </p:ext>
            </p:extLst>
          </p:nvPr>
        </p:nvGraphicFramePr>
        <p:xfrm>
          <a:off x="6226617" y="1119370"/>
          <a:ext cx="5603433" cy="5018963"/>
        </p:xfrm>
        <a:graphic>
          <a:graphicData uri="http://schemas.openxmlformats.org/drawingml/2006/chart">
            <c:chart xmlns:c="http://schemas.openxmlformats.org/drawingml/2006/chart" xmlns:r="http://schemas.openxmlformats.org/officeDocument/2006/relationships" r:id="rId5"/>
          </a:graphicData>
        </a:graphic>
      </p:graphicFrame>
      <p:cxnSp>
        <p:nvCxnSpPr>
          <p:cNvPr id="10" name="直線コネクタ 9">
            <a:extLst>
              <a:ext uri="{FF2B5EF4-FFF2-40B4-BE49-F238E27FC236}">
                <a16:creationId xmlns:a16="http://schemas.microsoft.com/office/drawing/2014/main" id="{EE7501FC-15ED-D8A1-A9C0-ED793A401BBA}"/>
              </a:ext>
            </a:extLst>
          </p:cNvPr>
          <p:cNvCxnSpPr/>
          <p:nvPr/>
        </p:nvCxnSpPr>
        <p:spPr>
          <a:xfrm flipV="1">
            <a:off x="7254240" y="3429000"/>
            <a:ext cx="1737360" cy="1150620"/>
          </a:xfrm>
          <a:prstGeom prst="line">
            <a:avLst/>
          </a:prstGeom>
          <a:ln w="19050">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7C12F6A3-55CD-853A-8877-797CC5D36A3C}"/>
              </a:ext>
            </a:extLst>
          </p:cNvPr>
          <p:cNvCxnSpPr>
            <a:cxnSpLocks/>
          </p:cNvCxnSpPr>
          <p:nvPr/>
        </p:nvCxnSpPr>
        <p:spPr>
          <a:xfrm flipV="1">
            <a:off x="8991600" y="1478280"/>
            <a:ext cx="1818175" cy="1950720"/>
          </a:xfrm>
          <a:prstGeom prst="line">
            <a:avLst/>
          </a:prstGeom>
          <a:ln w="19050">
            <a:round/>
            <a:tailEnd type="oval" w="lg" len="lg"/>
          </a:ln>
        </p:spPr>
        <p:style>
          <a:lnRef idx="1">
            <a:schemeClr val="accent1"/>
          </a:lnRef>
          <a:fillRef idx="0">
            <a:schemeClr val="accent1"/>
          </a:fillRef>
          <a:effectRef idx="0">
            <a:schemeClr val="accent1"/>
          </a:effectRef>
          <a:fontRef idx="minor">
            <a:schemeClr val="tx1"/>
          </a:fontRef>
        </p:style>
      </p:cxnSp>
      <p:sp>
        <p:nvSpPr>
          <p:cNvPr id="13" name="タイトル 3">
            <a:extLst>
              <a:ext uri="{FF2B5EF4-FFF2-40B4-BE49-F238E27FC236}">
                <a16:creationId xmlns:a16="http://schemas.microsoft.com/office/drawing/2014/main" id="{AA547780-5718-DEAE-AE3A-CC552AFEEA68}"/>
              </a:ext>
            </a:extLst>
          </p:cNvPr>
          <p:cNvSpPr txBox="1">
            <a:spLocks/>
          </p:cNvSpPr>
          <p:nvPr/>
        </p:nvSpPr>
        <p:spPr>
          <a:xfrm>
            <a:off x="7500620" y="3176664"/>
            <a:ext cx="1244600" cy="504671"/>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2800" b="1" dirty="0">
                <a:solidFill>
                  <a:srgbClr val="0C60AC"/>
                </a:solidFill>
                <a:latin typeface="Meiryo UI" panose="020B0604030504040204" pitchFamily="50" charset="-128"/>
                <a:ea typeface="Meiryo UI" panose="020B0604030504040204" pitchFamily="50" charset="-128"/>
              </a:rPr>
              <a:t>120</a:t>
            </a:r>
            <a:r>
              <a:rPr lang="en-US" altLang="ja-JP" sz="1800" b="1" dirty="0">
                <a:solidFill>
                  <a:srgbClr val="0C60AC"/>
                </a:solidFill>
                <a:latin typeface="Meiryo UI" panose="020B0604030504040204" pitchFamily="50" charset="-128"/>
                <a:ea typeface="Meiryo UI" panose="020B0604030504040204" pitchFamily="50" charset="-128"/>
              </a:rPr>
              <a:t>%</a:t>
            </a:r>
            <a:endParaRPr lang="en-US" altLang="ja-JP" sz="2800" b="1" dirty="0">
              <a:solidFill>
                <a:srgbClr val="0C60AC"/>
              </a:solidFill>
              <a:latin typeface="Meiryo UI" panose="020B0604030504040204" pitchFamily="50" charset="-128"/>
              <a:ea typeface="Meiryo UI" panose="020B0604030504040204" pitchFamily="50" charset="-128"/>
            </a:endParaRPr>
          </a:p>
        </p:txBody>
      </p:sp>
      <p:sp>
        <p:nvSpPr>
          <p:cNvPr id="14" name="タイトル 3">
            <a:extLst>
              <a:ext uri="{FF2B5EF4-FFF2-40B4-BE49-F238E27FC236}">
                <a16:creationId xmlns:a16="http://schemas.microsoft.com/office/drawing/2014/main" id="{66618653-5933-8A89-126A-41AD4FCD90C7}"/>
              </a:ext>
            </a:extLst>
          </p:cNvPr>
          <p:cNvSpPr txBox="1">
            <a:spLocks/>
          </p:cNvSpPr>
          <p:nvPr/>
        </p:nvSpPr>
        <p:spPr>
          <a:xfrm>
            <a:off x="8584554" y="779790"/>
            <a:ext cx="2560052" cy="1038070"/>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4400" b="1" dirty="0">
                <a:solidFill>
                  <a:srgbClr val="0C60AC"/>
                </a:solidFill>
                <a:latin typeface="Meiryo UI" panose="020B0604030504040204" pitchFamily="50" charset="-128"/>
                <a:ea typeface="Meiryo UI" panose="020B0604030504040204" pitchFamily="50" charset="-128"/>
              </a:rPr>
              <a:t>140</a:t>
            </a:r>
            <a:r>
              <a:rPr lang="en-US" altLang="ja-JP" sz="3200" b="1" dirty="0">
                <a:solidFill>
                  <a:srgbClr val="0C60AC"/>
                </a:solidFill>
                <a:latin typeface="Meiryo UI" panose="020B0604030504040204" pitchFamily="50" charset="-128"/>
                <a:ea typeface="Meiryo UI" panose="020B0604030504040204" pitchFamily="50" charset="-128"/>
              </a:rPr>
              <a:t>%</a:t>
            </a:r>
            <a:endParaRPr lang="en-US" altLang="ja-JP" sz="4400" b="1" dirty="0">
              <a:solidFill>
                <a:srgbClr val="0C60AC"/>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6408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504498" y="228343"/>
            <a:ext cx="3230376"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グラフや表の見せ方</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表</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8" name="正方形/長方形 237">
            <a:extLst>
              <a:ext uri="{FF2B5EF4-FFF2-40B4-BE49-F238E27FC236}">
                <a16:creationId xmlns:a16="http://schemas.microsoft.com/office/drawing/2014/main" id="{485A15E5-ABFC-1365-86E2-B87B74AFBD55}"/>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57" name="正方形/長方形 56">
            <a:extLst>
              <a:ext uri="{FF2B5EF4-FFF2-40B4-BE49-F238E27FC236}">
                <a16:creationId xmlns:a16="http://schemas.microsoft.com/office/drawing/2014/main" id="{1A94BF35-6680-FB05-B1DF-E7F654D1ABCD}"/>
              </a:ext>
            </a:extLst>
          </p:cNvPr>
          <p:cNvSpPr/>
          <p:nvPr/>
        </p:nvSpPr>
        <p:spPr>
          <a:xfrm>
            <a:off x="195598" y="138027"/>
            <a:ext cx="308899" cy="576676"/>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2" name="表 2">
            <a:extLst>
              <a:ext uri="{FF2B5EF4-FFF2-40B4-BE49-F238E27FC236}">
                <a16:creationId xmlns:a16="http://schemas.microsoft.com/office/drawing/2014/main" id="{9474327A-FFF4-5800-E389-140D8BC2477A}"/>
              </a:ext>
            </a:extLst>
          </p:cNvPr>
          <p:cNvGraphicFramePr>
            <a:graphicFrameLocks noGrp="1"/>
          </p:cNvGraphicFramePr>
          <p:nvPr/>
        </p:nvGraphicFramePr>
        <p:xfrm>
          <a:off x="549793" y="1652775"/>
          <a:ext cx="11092415" cy="4264728"/>
        </p:xfrm>
        <a:graphic>
          <a:graphicData uri="http://schemas.openxmlformats.org/drawingml/2006/table">
            <a:tbl>
              <a:tblPr firstRow="1" bandRow="1">
                <a:tableStyleId>{5C22544A-7EE6-4342-B048-85BDC9FD1C3A}</a:tableStyleId>
              </a:tblPr>
              <a:tblGrid>
                <a:gridCol w="2218483">
                  <a:extLst>
                    <a:ext uri="{9D8B030D-6E8A-4147-A177-3AD203B41FA5}">
                      <a16:colId xmlns:a16="http://schemas.microsoft.com/office/drawing/2014/main" val="1732242650"/>
                    </a:ext>
                  </a:extLst>
                </a:gridCol>
                <a:gridCol w="2218483">
                  <a:extLst>
                    <a:ext uri="{9D8B030D-6E8A-4147-A177-3AD203B41FA5}">
                      <a16:colId xmlns:a16="http://schemas.microsoft.com/office/drawing/2014/main" val="4065192435"/>
                    </a:ext>
                  </a:extLst>
                </a:gridCol>
                <a:gridCol w="2218483">
                  <a:extLst>
                    <a:ext uri="{9D8B030D-6E8A-4147-A177-3AD203B41FA5}">
                      <a16:colId xmlns:a16="http://schemas.microsoft.com/office/drawing/2014/main" val="4158805403"/>
                    </a:ext>
                  </a:extLst>
                </a:gridCol>
                <a:gridCol w="2218483">
                  <a:extLst>
                    <a:ext uri="{9D8B030D-6E8A-4147-A177-3AD203B41FA5}">
                      <a16:colId xmlns:a16="http://schemas.microsoft.com/office/drawing/2014/main" val="3090244000"/>
                    </a:ext>
                  </a:extLst>
                </a:gridCol>
                <a:gridCol w="2218483">
                  <a:extLst>
                    <a:ext uri="{9D8B030D-6E8A-4147-A177-3AD203B41FA5}">
                      <a16:colId xmlns:a16="http://schemas.microsoft.com/office/drawing/2014/main" val="2458683229"/>
                    </a:ext>
                  </a:extLst>
                </a:gridCol>
              </a:tblGrid>
              <a:tr h="710788">
                <a:tc>
                  <a:txBody>
                    <a:bodyPr/>
                    <a:lstStyle/>
                    <a:p>
                      <a:pPr algn="ctr"/>
                      <a:r>
                        <a:rPr kumimoji="1" lang="ja-JP" altLang="en-US" sz="1800" dirty="0">
                          <a:solidFill>
                            <a:schemeClr val="bg1"/>
                          </a:solidFill>
                          <a:latin typeface="BIZ UDPゴシック" panose="020B0400000000000000" pitchFamily="50" charset="-128"/>
                          <a:ea typeface="BIZ UDPゴシック" panose="020B0400000000000000" pitchFamily="50" charset="-128"/>
                        </a:rPr>
                        <a:t>テンプレート</a:t>
                      </a:r>
                    </a:p>
                  </a:txBody>
                  <a:tcPr anchor="ctr">
                    <a:solidFill>
                      <a:srgbClr val="0C60AC"/>
                    </a:solidFill>
                  </a:tcPr>
                </a:tc>
                <a:tc>
                  <a:txBody>
                    <a:bodyPr/>
                    <a:lstStyle/>
                    <a:p>
                      <a:pPr algn="ctr"/>
                      <a:r>
                        <a:rPr kumimoji="1" lang="en-US" altLang="ja-JP" sz="1800" dirty="0">
                          <a:solidFill>
                            <a:schemeClr val="bg1"/>
                          </a:solidFill>
                          <a:latin typeface="BIZ UDPゴシック" panose="020B0400000000000000" pitchFamily="50" charset="-128"/>
                          <a:ea typeface="BIZ UDPゴシック" panose="020B0400000000000000" pitchFamily="50" charset="-128"/>
                        </a:rPr>
                        <a:t>1</a:t>
                      </a:r>
                      <a:r>
                        <a:rPr kumimoji="1" lang="ja-JP" altLang="en-US" sz="1800" dirty="0">
                          <a:solidFill>
                            <a:schemeClr val="bg1"/>
                          </a:solidFill>
                          <a:latin typeface="BIZ UDPゴシック" panose="020B0400000000000000" pitchFamily="50" charset="-128"/>
                          <a:ea typeface="BIZ UDPゴシック" panose="020B0400000000000000" pitchFamily="50" charset="-128"/>
                        </a:rPr>
                        <a:t>枚目</a:t>
                      </a:r>
                    </a:p>
                  </a:txBody>
                  <a:tcPr anchor="ctr">
                    <a:solidFill>
                      <a:srgbClr val="0C60AC"/>
                    </a:solidFill>
                  </a:tcPr>
                </a:tc>
                <a:tc>
                  <a:txBody>
                    <a:bodyPr/>
                    <a:lstStyle/>
                    <a:p>
                      <a:pPr algn="ctr"/>
                      <a:r>
                        <a:rPr kumimoji="1" lang="en-US" altLang="ja-JP" sz="1800" dirty="0">
                          <a:solidFill>
                            <a:schemeClr val="bg1"/>
                          </a:solidFill>
                          <a:latin typeface="BIZ UDPゴシック" panose="020B0400000000000000" pitchFamily="50" charset="-128"/>
                          <a:ea typeface="BIZ UDPゴシック" panose="020B0400000000000000" pitchFamily="50" charset="-128"/>
                        </a:rPr>
                        <a:t>2</a:t>
                      </a:r>
                      <a:r>
                        <a:rPr kumimoji="1" lang="ja-JP" altLang="en-US" sz="1800" dirty="0">
                          <a:solidFill>
                            <a:schemeClr val="bg1"/>
                          </a:solidFill>
                          <a:latin typeface="BIZ UDPゴシック" panose="020B0400000000000000" pitchFamily="50" charset="-128"/>
                          <a:ea typeface="BIZ UDPゴシック" panose="020B0400000000000000" pitchFamily="50" charset="-128"/>
                        </a:rPr>
                        <a:t>枚目</a:t>
                      </a:r>
                    </a:p>
                  </a:txBody>
                  <a:tcPr anchor="ctr">
                    <a:solidFill>
                      <a:srgbClr val="0C60AC"/>
                    </a:solidFill>
                  </a:tcPr>
                </a:tc>
                <a:tc>
                  <a:txBody>
                    <a:bodyPr/>
                    <a:lstStyle/>
                    <a:p>
                      <a:pPr algn="ctr"/>
                      <a:r>
                        <a:rPr kumimoji="1" lang="en-US" altLang="ja-JP" sz="1800" dirty="0">
                          <a:solidFill>
                            <a:schemeClr val="bg1"/>
                          </a:solidFill>
                          <a:latin typeface="BIZ UDPゴシック" panose="020B0400000000000000" pitchFamily="50" charset="-128"/>
                          <a:ea typeface="BIZ UDPゴシック" panose="020B0400000000000000" pitchFamily="50" charset="-128"/>
                        </a:rPr>
                        <a:t>3</a:t>
                      </a:r>
                      <a:r>
                        <a:rPr kumimoji="1" lang="ja-JP" altLang="en-US" sz="1800" dirty="0">
                          <a:solidFill>
                            <a:schemeClr val="bg1"/>
                          </a:solidFill>
                          <a:latin typeface="BIZ UDPゴシック" panose="020B0400000000000000" pitchFamily="50" charset="-128"/>
                          <a:ea typeface="BIZ UDPゴシック" panose="020B0400000000000000" pitchFamily="50" charset="-128"/>
                        </a:rPr>
                        <a:t>枚目</a:t>
                      </a:r>
                    </a:p>
                  </a:txBody>
                  <a:tcPr anchor="ctr">
                    <a:solidFill>
                      <a:srgbClr val="0C60AC"/>
                    </a:solidFill>
                  </a:tcPr>
                </a:tc>
                <a:tc>
                  <a:txBody>
                    <a:bodyPr/>
                    <a:lstStyle/>
                    <a:p>
                      <a:pPr algn="ctr"/>
                      <a:r>
                        <a:rPr kumimoji="1" lang="en-US" altLang="ja-JP" sz="1800" dirty="0">
                          <a:solidFill>
                            <a:schemeClr val="bg1"/>
                          </a:solidFill>
                          <a:latin typeface="BIZ UDPゴシック" panose="020B0400000000000000" pitchFamily="50" charset="-128"/>
                          <a:ea typeface="BIZ UDPゴシック" panose="020B0400000000000000" pitchFamily="50" charset="-128"/>
                        </a:rPr>
                        <a:t>4</a:t>
                      </a:r>
                      <a:r>
                        <a:rPr kumimoji="1" lang="ja-JP" altLang="en-US" sz="1800" dirty="0">
                          <a:solidFill>
                            <a:schemeClr val="bg1"/>
                          </a:solidFill>
                          <a:latin typeface="BIZ UDPゴシック" panose="020B0400000000000000" pitchFamily="50" charset="-128"/>
                          <a:ea typeface="BIZ UDPゴシック" panose="020B0400000000000000" pitchFamily="50" charset="-128"/>
                        </a:rPr>
                        <a:t>枚目</a:t>
                      </a:r>
                    </a:p>
                  </a:txBody>
                  <a:tcPr anchor="ctr">
                    <a:solidFill>
                      <a:srgbClr val="0C60AC"/>
                    </a:solidFill>
                  </a:tcPr>
                </a:tc>
                <a:extLst>
                  <a:ext uri="{0D108BD9-81ED-4DB2-BD59-A6C34878D82A}">
                    <a16:rowId xmlns:a16="http://schemas.microsoft.com/office/drawing/2014/main" val="2674996114"/>
                  </a:ext>
                </a:extLst>
              </a:tr>
              <a:tr h="710788">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表紙</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シンプルパターン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ロゴ・アイコンパターン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ラインパターン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反転パターン</a:t>
                      </a:r>
                    </a:p>
                  </a:txBody>
                  <a:tcPr anchor="ctr">
                    <a:solidFill>
                      <a:schemeClr val="bg1"/>
                    </a:solidFill>
                  </a:tcPr>
                </a:tc>
                <a:extLst>
                  <a:ext uri="{0D108BD9-81ED-4DB2-BD59-A6C34878D82A}">
                    <a16:rowId xmlns:a16="http://schemas.microsoft.com/office/drawing/2014/main" val="3680165726"/>
                  </a:ext>
                </a:extLst>
              </a:tr>
              <a:tr h="710788">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キーメッセージ</a:t>
                      </a:r>
                    </a:p>
                  </a:txBody>
                  <a:tcPr anchor="ctr">
                    <a:solidFill>
                      <a:schemeClr val="accent1">
                        <a:lumMod val="20000"/>
                        <a:lumOff val="80000"/>
                      </a:schemeClr>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メッセージオンリーパターン</a:t>
                      </a:r>
                    </a:p>
                  </a:txBody>
                  <a:tcPr anchor="ctr">
                    <a:solidFill>
                      <a:schemeClr val="accent1">
                        <a:lumMod val="20000"/>
                        <a:lumOff val="80000"/>
                      </a:schemeClr>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イラストパターン</a:t>
                      </a:r>
                    </a:p>
                  </a:txBody>
                  <a:tcPr anchor="ctr">
                    <a:solidFill>
                      <a:schemeClr val="accent1">
                        <a:lumMod val="20000"/>
                        <a:lumOff val="80000"/>
                      </a:schemeClr>
                    </a:solidFill>
                  </a:tcPr>
                </a:tc>
                <a:tc>
                  <a:txBody>
                    <a:bodyPr/>
                    <a:lstStyle/>
                    <a:p>
                      <a:pPr algn="ct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3</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つの要素追記パターン</a:t>
                      </a:r>
                    </a:p>
                  </a:txBody>
                  <a:tcPr anchor="ctr">
                    <a:solidFill>
                      <a:schemeClr val="accent1">
                        <a:lumMod val="20000"/>
                        <a:lumOff val="80000"/>
                      </a:schemeClr>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数値インパクトパターン</a:t>
                      </a:r>
                    </a:p>
                  </a:txBody>
                  <a:tcPr anchor="ctr">
                    <a:solidFill>
                      <a:schemeClr val="accent1">
                        <a:lumMod val="20000"/>
                        <a:lumOff val="80000"/>
                      </a:schemeClr>
                    </a:solidFill>
                  </a:tcPr>
                </a:tc>
                <a:extLst>
                  <a:ext uri="{0D108BD9-81ED-4DB2-BD59-A6C34878D82A}">
                    <a16:rowId xmlns:a16="http://schemas.microsoft.com/office/drawing/2014/main" val="2969629077"/>
                  </a:ext>
                </a:extLst>
              </a:tr>
              <a:tr h="710788">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フロー図</a:t>
                      </a:r>
                    </a:p>
                  </a:txBody>
                  <a:tcPr anchor="ctr">
                    <a:solidFill>
                      <a:schemeClr val="bg1"/>
                    </a:solidFill>
                  </a:tcPr>
                </a:tc>
                <a:tc>
                  <a:txBody>
                    <a:bodyPr/>
                    <a:lstStyle/>
                    <a:p>
                      <a:pPr algn="ct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4</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ステップパターン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イメージ付パターン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タイムラインパターン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ブレイクダウンパターン</a:t>
                      </a:r>
                    </a:p>
                  </a:txBody>
                  <a:tcPr anchor="ctr">
                    <a:solidFill>
                      <a:schemeClr val="bg1"/>
                    </a:solidFill>
                  </a:tcPr>
                </a:tc>
                <a:extLst>
                  <a:ext uri="{0D108BD9-81ED-4DB2-BD59-A6C34878D82A}">
                    <a16:rowId xmlns:a16="http://schemas.microsoft.com/office/drawing/2014/main" val="317710379"/>
                  </a:ext>
                </a:extLst>
              </a:tr>
              <a:tr h="710788">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詳細の説明</a:t>
                      </a:r>
                    </a:p>
                  </a:txBody>
                  <a:tcPr anchor="ctr">
                    <a:solidFill>
                      <a:schemeClr val="accent1">
                        <a:lumMod val="20000"/>
                        <a:lumOff val="80000"/>
                      </a:schemeClr>
                    </a:solidFill>
                  </a:tcPr>
                </a:tc>
                <a:tc>
                  <a:txBody>
                    <a:bodyPr/>
                    <a:lstStyle/>
                    <a:p>
                      <a:pPr algn="ct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2</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分割パターン</a:t>
                      </a:r>
                    </a:p>
                  </a:txBody>
                  <a:tcPr anchor="ctr">
                    <a:solidFill>
                      <a:schemeClr val="accent1">
                        <a:lumMod val="20000"/>
                        <a:lumOff val="80000"/>
                      </a:schemeClr>
                    </a:solidFill>
                  </a:tcPr>
                </a:tc>
                <a:tc>
                  <a:txBody>
                    <a:bodyPr/>
                    <a:lstStyle/>
                    <a:p>
                      <a:pPr algn="ct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3</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分割パターン</a:t>
                      </a:r>
                    </a:p>
                  </a:txBody>
                  <a:tcPr anchor="ctr">
                    <a:solidFill>
                      <a:schemeClr val="accent1">
                        <a:lumMod val="20000"/>
                        <a:lumOff val="80000"/>
                      </a:schemeClr>
                    </a:solidFill>
                  </a:tcPr>
                </a:tc>
                <a:tc>
                  <a:txBody>
                    <a:bodyPr/>
                    <a:lstStyle/>
                    <a:p>
                      <a:pPr algn="ct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4</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分割パターン</a:t>
                      </a:r>
                    </a:p>
                  </a:txBody>
                  <a:tcPr anchor="ctr">
                    <a:solidFill>
                      <a:schemeClr val="accent1">
                        <a:lumMod val="20000"/>
                        <a:lumOff val="80000"/>
                      </a:schemeClr>
                    </a:solidFill>
                  </a:tcPr>
                </a:tc>
                <a:tc>
                  <a:txBody>
                    <a:bodyPr/>
                    <a:lstStyle/>
                    <a:p>
                      <a:pPr algn="ct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6</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分割パターン</a:t>
                      </a:r>
                    </a:p>
                  </a:txBody>
                  <a:tcPr anchor="ctr">
                    <a:solidFill>
                      <a:schemeClr val="accent1">
                        <a:lumMod val="20000"/>
                        <a:lumOff val="80000"/>
                      </a:schemeClr>
                    </a:solidFill>
                  </a:tcPr>
                </a:tc>
                <a:extLst>
                  <a:ext uri="{0D108BD9-81ED-4DB2-BD59-A6C34878D82A}">
                    <a16:rowId xmlns:a16="http://schemas.microsoft.com/office/drawing/2014/main" val="4100857571"/>
                  </a:ext>
                </a:extLst>
              </a:tr>
              <a:tr h="710788">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グラフデータの見せ方</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円グラフパターン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棒グラフパターン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表形式パターン</a:t>
                      </a:r>
                    </a:p>
                  </a:txBody>
                  <a:tcPr anchor="ctr">
                    <a:solidFill>
                      <a:schemeClr val="bg1"/>
                    </a:solidFill>
                  </a:tcPr>
                </a:tc>
                <a:tc>
                  <a:txBody>
                    <a:bodyP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比較データパターン</a:t>
                      </a:r>
                    </a:p>
                  </a:txBody>
                  <a:tcPr anchor="ctr">
                    <a:solidFill>
                      <a:schemeClr val="bg1"/>
                    </a:solidFill>
                  </a:tcPr>
                </a:tc>
                <a:extLst>
                  <a:ext uri="{0D108BD9-81ED-4DB2-BD59-A6C34878D82A}">
                    <a16:rowId xmlns:a16="http://schemas.microsoft.com/office/drawing/2014/main" val="3448170843"/>
                  </a:ext>
                </a:extLst>
              </a:tr>
            </a:tbl>
          </a:graphicData>
        </a:graphic>
      </p:graphicFrame>
      <p:sp>
        <p:nvSpPr>
          <p:cNvPr id="5" name="テキスト ボックス 4">
            <a:extLst>
              <a:ext uri="{FF2B5EF4-FFF2-40B4-BE49-F238E27FC236}">
                <a16:creationId xmlns:a16="http://schemas.microsoft.com/office/drawing/2014/main" id="{C03033F4-BFAD-2E21-5E0A-ECAF0FDF50C3}"/>
              </a:ext>
            </a:extLst>
          </p:cNvPr>
          <p:cNvSpPr txBox="1"/>
          <p:nvPr/>
        </p:nvSpPr>
        <p:spPr>
          <a:xfrm>
            <a:off x="1103086" y="1013065"/>
            <a:ext cx="9985828" cy="461665"/>
          </a:xfrm>
          <a:prstGeom prst="rect">
            <a:avLst/>
          </a:prstGeom>
          <a:noFill/>
        </p:spPr>
        <p:txBody>
          <a:bodyPr wrap="square">
            <a:spAutoFit/>
          </a:bodyPr>
          <a:lstStyle/>
          <a:p>
            <a:pPr algn="ct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rPr>
              <a:t>誰でも最短でプレゼン資料作りができる！</a:t>
            </a:r>
            <a:r>
              <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rPr>
              <a:t>20</a:t>
            </a: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rPr>
              <a:t>種類のテンプレート</a:t>
            </a:r>
            <a:endPar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2914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タイトル 3">
            <a:extLst>
              <a:ext uri="{FF2B5EF4-FFF2-40B4-BE49-F238E27FC236}">
                <a16:creationId xmlns:a16="http://schemas.microsoft.com/office/drawing/2014/main" id="{09849B65-BBD8-F5DE-0014-874CE0C5CF08}"/>
              </a:ext>
            </a:extLst>
          </p:cNvPr>
          <p:cNvSpPr txBox="1">
            <a:spLocks/>
          </p:cNvSpPr>
          <p:nvPr/>
        </p:nvSpPr>
        <p:spPr>
          <a:xfrm>
            <a:off x="504497" y="228343"/>
            <a:ext cx="5700359"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グラフや表の見せ方</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円グラフ</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比較</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8" name="正方形/長方形 237">
            <a:extLst>
              <a:ext uri="{FF2B5EF4-FFF2-40B4-BE49-F238E27FC236}">
                <a16:creationId xmlns:a16="http://schemas.microsoft.com/office/drawing/2014/main" id="{485A15E5-ABFC-1365-86E2-B87B74AFBD55}"/>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57" name="正方形/長方形 56">
            <a:extLst>
              <a:ext uri="{FF2B5EF4-FFF2-40B4-BE49-F238E27FC236}">
                <a16:creationId xmlns:a16="http://schemas.microsoft.com/office/drawing/2014/main" id="{1A94BF35-6680-FB05-B1DF-E7F654D1ABCD}"/>
              </a:ext>
            </a:extLst>
          </p:cNvPr>
          <p:cNvSpPr/>
          <p:nvPr/>
        </p:nvSpPr>
        <p:spPr>
          <a:xfrm>
            <a:off x="195598" y="138027"/>
            <a:ext cx="308899" cy="576676"/>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pic>
        <p:nvPicPr>
          <p:cNvPr id="9" name="図 8">
            <a:extLst>
              <a:ext uri="{FF2B5EF4-FFF2-40B4-BE49-F238E27FC236}">
                <a16:creationId xmlns:a16="http://schemas.microsoft.com/office/drawing/2014/main" id="{BB361078-188E-441B-082B-672AFEE1D5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598104" y="1591363"/>
            <a:ext cx="1241529" cy="3650343"/>
          </a:xfrm>
          <a:prstGeom prst="rect">
            <a:avLst/>
          </a:prstGeom>
        </p:spPr>
      </p:pic>
      <p:pic>
        <p:nvPicPr>
          <p:cNvPr id="11" name="図 10">
            <a:extLst>
              <a:ext uri="{FF2B5EF4-FFF2-40B4-BE49-F238E27FC236}">
                <a16:creationId xmlns:a16="http://schemas.microsoft.com/office/drawing/2014/main" id="{ECCF6B3E-C23A-A2CC-A12A-60630D4647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9245974" y="1591363"/>
            <a:ext cx="1246459" cy="3650343"/>
          </a:xfrm>
          <a:prstGeom prst="rect">
            <a:avLst/>
          </a:prstGeom>
        </p:spPr>
      </p:pic>
      <p:grpSp>
        <p:nvGrpSpPr>
          <p:cNvPr id="14" name="グループ化 13">
            <a:extLst>
              <a:ext uri="{FF2B5EF4-FFF2-40B4-BE49-F238E27FC236}">
                <a16:creationId xmlns:a16="http://schemas.microsoft.com/office/drawing/2014/main" id="{2321C24B-78F6-4BAB-5071-2137B113D32E}"/>
              </a:ext>
            </a:extLst>
          </p:cNvPr>
          <p:cNvGrpSpPr/>
          <p:nvPr/>
        </p:nvGrpSpPr>
        <p:grpSpPr>
          <a:xfrm>
            <a:off x="5987143" y="3416535"/>
            <a:ext cx="217714" cy="874939"/>
            <a:chOff x="6096000" y="2423886"/>
            <a:chExt cx="217714" cy="874939"/>
          </a:xfrm>
        </p:grpSpPr>
        <p:sp>
          <p:nvSpPr>
            <p:cNvPr id="12" name="楕円 11">
              <a:extLst>
                <a:ext uri="{FF2B5EF4-FFF2-40B4-BE49-F238E27FC236}">
                  <a16:creationId xmlns:a16="http://schemas.microsoft.com/office/drawing/2014/main" id="{1EE70E10-C652-0A62-6933-7D4C35429EA6}"/>
                </a:ext>
              </a:extLst>
            </p:cNvPr>
            <p:cNvSpPr/>
            <p:nvPr/>
          </p:nvSpPr>
          <p:spPr>
            <a:xfrm>
              <a:off x="6096000" y="2423886"/>
              <a:ext cx="217714" cy="217714"/>
            </a:xfrm>
            <a:prstGeom prst="ellipse">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99146CD2-B055-75C3-E12A-603F048083BD}"/>
                </a:ext>
              </a:extLst>
            </p:cNvPr>
            <p:cNvSpPr/>
            <p:nvPr/>
          </p:nvSpPr>
          <p:spPr>
            <a:xfrm>
              <a:off x="6096000" y="3081111"/>
              <a:ext cx="217714" cy="217714"/>
            </a:xfrm>
            <a:prstGeom prst="ellipse">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7" name="グラフ 16">
            <a:extLst>
              <a:ext uri="{FF2B5EF4-FFF2-40B4-BE49-F238E27FC236}">
                <a16:creationId xmlns:a16="http://schemas.microsoft.com/office/drawing/2014/main" id="{F72B396D-7D98-1DD9-6319-805EB094451E}"/>
              </a:ext>
            </a:extLst>
          </p:cNvPr>
          <p:cNvGraphicFramePr/>
          <p:nvPr/>
        </p:nvGraphicFramePr>
        <p:xfrm>
          <a:off x="2403954" y="2659607"/>
          <a:ext cx="3583189" cy="2388793"/>
        </p:xfrm>
        <a:graphic>
          <a:graphicData uri="http://schemas.openxmlformats.org/drawingml/2006/chart">
            <c:chart xmlns:c="http://schemas.openxmlformats.org/drawingml/2006/chart" xmlns:r="http://schemas.openxmlformats.org/officeDocument/2006/relationships" r:id="rId4"/>
          </a:graphicData>
        </a:graphic>
      </p:graphicFrame>
      <p:sp>
        <p:nvSpPr>
          <p:cNvPr id="19" name="タイトル 3">
            <a:extLst>
              <a:ext uri="{FF2B5EF4-FFF2-40B4-BE49-F238E27FC236}">
                <a16:creationId xmlns:a16="http://schemas.microsoft.com/office/drawing/2014/main" id="{732432F3-0893-BA0C-A463-FE05B0293C05}"/>
              </a:ext>
            </a:extLst>
          </p:cNvPr>
          <p:cNvSpPr txBox="1">
            <a:spLocks/>
          </p:cNvSpPr>
          <p:nvPr/>
        </p:nvSpPr>
        <p:spPr>
          <a:xfrm>
            <a:off x="2580360" y="1975056"/>
            <a:ext cx="3230376" cy="813130"/>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30</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代</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男性</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管理職希望率</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20" name="グラフ 19">
            <a:extLst>
              <a:ext uri="{FF2B5EF4-FFF2-40B4-BE49-F238E27FC236}">
                <a16:creationId xmlns:a16="http://schemas.microsoft.com/office/drawing/2014/main" id="{78C734FB-3395-470D-DBAC-E22FB9724FB9}"/>
              </a:ext>
            </a:extLst>
          </p:cNvPr>
          <p:cNvGraphicFramePr/>
          <p:nvPr/>
        </p:nvGraphicFramePr>
        <p:xfrm>
          <a:off x="6204857" y="2659607"/>
          <a:ext cx="3583189" cy="2388793"/>
        </p:xfrm>
        <a:graphic>
          <a:graphicData uri="http://schemas.openxmlformats.org/drawingml/2006/chart">
            <c:chart xmlns:c="http://schemas.openxmlformats.org/drawingml/2006/chart" xmlns:r="http://schemas.openxmlformats.org/officeDocument/2006/relationships" r:id="rId5"/>
          </a:graphicData>
        </a:graphic>
      </p:graphicFrame>
      <p:sp>
        <p:nvSpPr>
          <p:cNvPr id="21" name="タイトル 3">
            <a:extLst>
              <a:ext uri="{FF2B5EF4-FFF2-40B4-BE49-F238E27FC236}">
                <a16:creationId xmlns:a16="http://schemas.microsoft.com/office/drawing/2014/main" id="{007598D5-D610-8FBD-D3C7-2DED4428ADFB}"/>
              </a:ext>
            </a:extLst>
          </p:cNvPr>
          <p:cNvSpPr txBox="1">
            <a:spLocks/>
          </p:cNvSpPr>
          <p:nvPr/>
        </p:nvSpPr>
        <p:spPr>
          <a:xfrm>
            <a:off x="6381263" y="1975056"/>
            <a:ext cx="3230376" cy="813130"/>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30</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代</a:t>
            </a:r>
            <a:r>
              <a:rPr lang="en-US" altLang="ja-JP" sz="18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女性</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管理職希望率</a:t>
            </a:r>
            <a:endParaRPr lang="en-US" altLang="ja-JP" sz="18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339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a:extLst>
              <a:ext uri="{FF2B5EF4-FFF2-40B4-BE49-F238E27FC236}">
                <a16:creationId xmlns:a16="http://schemas.microsoft.com/office/drawing/2014/main" id="{EFC60774-7A0B-54BB-8B25-802ABDEB9BF7}"/>
              </a:ext>
            </a:extLst>
          </p:cNvPr>
          <p:cNvSpPr txBox="1">
            <a:spLocks/>
          </p:cNvSpPr>
          <p:nvPr/>
        </p:nvSpPr>
        <p:spPr>
          <a:xfrm>
            <a:off x="334800" y="215738"/>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○○○○○○御中</a:t>
            </a:r>
          </a:p>
        </p:txBody>
      </p:sp>
      <p:sp>
        <p:nvSpPr>
          <p:cNvPr id="9" name="正方形/長方形 8">
            <a:extLst>
              <a:ext uri="{FF2B5EF4-FFF2-40B4-BE49-F238E27FC236}">
                <a16:creationId xmlns:a16="http://schemas.microsoft.com/office/drawing/2014/main" id="{844D06E3-E658-3D85-656B-E561F73049FA}"/>
              </a:ext>
            </a:extLst>
          </p:cNvPr>
          <p:cNvSpPr/>
          <p:nvPr/>
        </p:nvSpPr>
        <p:spPr>
          <a:xfrm>
            <a:off x="10232573" y="215738"/>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cs typeface="Arial" panose="020B0604020202020204" pitchFamily="34" charset="0"/>
              </a:rPr>
              <a:t>Confidential</a:t>
            </a:r>
            <a:endParaRPr kumimoji="1" lang="ja-JP" altLang="en-US" sz="1400" dirty="0">
              <a:latin typeface="Meiryo UI" panose="020B0604030504040204" pitchFamily="50" charset="-128"/>
              <a:ea typeface="Meiryo UI" panose="020B0604030504040204" pitchFamily="50"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9EE99667-9903-70DD-9755-D0EEFFAA166B}"/>
              </a:ext>
            </a:extLst>
          </p:cNvPr>
          <p:cNvSpPr txBox="1"/>
          <p:nvPr/>
        </p:nvSpPr>
        <p:spPr>
          <a:xfrm>
            <a:off x="3187700" y="6364034"/>
            <a:ext cx="5816600" cy="307777"/>
          </a:xfrm>
          <a:prstGeom prst="rect">
            <a:avLst/>
          </a:prstGeom>
          <a:noFill/>
        </p:spPr>
        <p:txBody>
          <a:bodyPr wrap="square">
            <a:spAutoFit/>
          </a:bodyPr>
          <a:lstStyle/>
          <a:p>
            <a:pPr algn="ct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キカクワークス</a:t>
            </a:r>
          </a:p>
        </p:txBody>
      </p:sp>
      <p:sp>
        <p:nvSpPr>
          <p:cNvPr id="12" name="テキスト ボックス 11">
            <a:extLst>
              <a:ext uri="{FF2B5EF4-FFF2-40B4-BE49-F238E27FC236}">
                <a16:creationId xmlns:a16="http://schemas.microsoft.com/office/drawing/2014/main" id="{71A46A3C-BE64-9D2A-CF7A-75DBB035C6D2}"/>
              </a:ext>
            </a:extLst>
          </p:cNvPr>
          <p:cNvSpPr txBox="1"/>
          <p:nvPr/>
        </p:nvSpPr>
        <p:spPr>
          <a:xfrm>
            <a:off x="939800" y="2313790"/>
            <a:ext cx="10312400" cy="1446550"/>
          </a:xfrm>
          <a:prstGeom prst="rect">
            <a:avLst/>
          </a:prstGeom>
          <a:noFill/>
        </p:spPr>
        <p:txBody>
          <a:bodyPr wrap="square">
            <a:spAutoFit/>
          </a:bodyPr>
          <a:lstStyle/>
          <a:p>
            <a:pPr algn="ct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ビジネス向けパワーポイントの</a:t>
            </a:r>
            <a:endPar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無料デザインテンプレート</a:t>
            </a:r>
          </a:p>
        </p:txBody>
      </p:sp>
      <p:sp>
        <p:nvSpPr>
          <p:cNvPr id="13" name="テキスト ボックス 12">
            <a:extLst>
              <a:ext uri="{FF2B5EF4-FFF2-40B4-BE49-F238E27FC236}">
                <a16:creationId xmlns:a16="http://schemas.microsoft.com/office/drawing/2014/main" id="{951A1589-3C50-6BFC-6B8E-A3A527EA8D00}"/>
              </a:ext>
            </a:extLst>
          </p:cNvPr>
          <p:cNvSpPr txBox="1"/>
          <p:nvPr/>
        </p:nvSpPr>
        <p:spPr>
          <a:xfrm>
            <a:off x="2247900" y="4082545"/>
            <a:ext cx="7696200" cy="461665"/>
          </a:xfrm>
          <a:prstGeom prst="rect">
            <a:avLst/>
          </a:prstGeom>
          <a:noFill/>
        </p:spPr>
        <p:txBody>
          <a:bodyPr wrap="square">
            <a:spAutoFit/>
          </a:bodyPr>
          <a:lstStyle/>
          <a:p>
            <a:pPr algn="ctr"/>
            <a:r>
              <a:rPr lang="ja-JP" altLang="en-US" sz="2400" dirty="0">
                <a:solidFill>
                  <a:schemeClr val="tx1">
                    <a:lumMod val="75000"/>
                    <a:lumOff val="25000"/>
                  </a:schemeClr>
                </a:solidFill>
              </a:rPr>
              <a:t>最短で資料作りができる</a:t>
            </a:r>
            <a:r>
              <a:rPr lang="en-US" altLang="ja-JP" sz="2400" dirty="0">
                <a:solidFill>
                  <a:schemeClr val="tx1">
                    <a:lumMod val="75000"/>
                    <a:lumOff val="25000"/>
                  </a:schemeClr>
                </a:solidFill>
              </a:rPr>
              <a:t>20</a:t>
            </a:r>
            <a:r>
              <a:rPr lang="ja-JP" altLang="en-US" sz="2400" dirty="0">
                <a:solidFill>
                  <a:schemeClr val="tx1">
                    <a:lumMod val="75000"/>
                    <a:lumOff val="25000"/>
                  </a:schemeClr>
                </a:solidFill>
              </a:rPr>
              <a:t>種類のテンプレート</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16" name="直線コネクタ 15">
            <a:extLst>
              <a:ext uri="{FF2B5EF4-FFF2-40B4-BE49-F238E27FC236}">
                <a16:creationId xmlns:a16="http://schemas.microsoft.com/office/drawing/2014/main" id="{FCD8F99A-DC52-9437-B172-F31E6C52FF28}"/>
              </a:ext>
            </a:extLst>
          </p:cNvPr>
          <p:cNvCxnSpPr>
            <a:cxnSpLocks/>
          </p:cNvCxnSpPr>
          <p:nvPr/>
        </p:nvCxnSpPr>
        <p:spPr>
          <a:xfrm>
            <a:off x="2247900" y="3908038"/>
            <a:ext cx="76962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619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0112BD8-A7E8-496D-7413-FCC673569604}"/>
              </a:ext>
            </a:extLst>
          </p:cNvPr>
          <p:cNvSpPr/>
          <p:nvPr/>
        </p:nvSpPr>
        <p:spPr>
          <a:xfrm>
            <a:off x="10173543" y="204853"/>
            <a:ext cx="1683657" cy="396044"/>
          </a:xfrm>
          <a:prstGeom prst="rect">
            <a:avLst/>
          </a:prstGeom>
          <a:no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rgbClr val="073763"/>
                </a:solidFill>
                <a:latin typeface="BIZ UDPゴシック" panose="020B0400000000000000" pitchFamily="50" charset="-128"/>
                <a:ea typeface="BIZ UDPゴシック" panose="020B0400000000000000" pitchFamily="50" charset="-128"/>
                <a:cs typeface="Arial" panose="020B0604020202020204" pitchFamily="34" charset="0"/>
              </a:rPr>
              <a:t>Confidential</a:t>
            </a:r>
            <a:endParaRPr kumimoji="1" lang="ja-JP" altLang="en-US" sz="1200" dirty="0">
              <a:solidFill>
                <a:srgbClr val="073763"/>
              </a:solidFill>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17AB5A34-D03E-9193-B625-A39CDFD3C740}"/>
              </a:ext>
            </a:extLst>
          </p:cNvPr>
          <p:cNvSpPr txBox="1"/>
          <p:nvPr/>
        </p:nvSpPr>
        <p:spPr>
          <a:xfrm>
            <a:off x="3235297" y="3075057"/>
            <a:ext cx="8376273" cy="707886"/>
          </a:xfrm>
          <a:prstGeom prst="rect">
            <a:avLst/>
          </a:prstGeom>
          <a:noFill/>
        </p:spPr>
        <p:txBody>
          <a:bodyPr wrap="square">
            <a:spAutoFit/>
          </a:bodyPr>
          <a:lstStyle/>
          <a:p>
            <a:r>
              <a:rPr lang="ja-JP" altLang="en-US" sz="2400" b="1" dirty="0">
                <a:solidFill>
                  <a:schemeClr val="tx1">
                    <a:lumMod val="75000"/>
                    <a:lumOff val="25000"/>
                  </a:schemeClr>
                </a:solidFill>
                <a:latin typeface="BIZ UDPゴシック" panose="020B0400000000000000" pitchFamily="50" charset="-128"/>
                <a:ea typeface="BIZ UDPゴシック" panose="020B0400000000000000" pitchFamily="50" charset="-128"/>
              </a:rPr>
              <a:t>ビジネス向けパワーポイントの無料デザインテンプレート</a:t>
            </a:r>
            <a:endParaRPr lang="en-US" altLang="ja-JP" sz="2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r>
              <a:rPr lang="ja-JP" altLang="en-US" sz="1600" b="1" dirty="0">
                <a:solidFill>
                  <a:schemeClr val="tx1">
                    <a:lumMod val="75000"/>
                    <a:lumOff val="25000"/>
                  </a:schemeClr>
                </a:solidFill>
                <a:latin typeface="BIZ UDPゴシック" panose="020B0400000000000000" pitchFamily="50" charset="-128"/>
                <a:ea typeface="BIZ UDPゴシック" panose="020B0400000000000000" pitchFamily="50" charset="-128"/>
              </a:rPr>
              <a:t>最短で資料作りができる</a:t>
            </a:r>
            <a:r>
              <a:rPr lang="en-US" altLang="ja-JP" sz="1600" b="1" dirty="0">
                <a:solidFill>
                  <a:schemeClr val="tx1">
                    <a:lumMod val="75000"/>
                    <a:lumOff val="25000"/>
                  </a:schemeClr>
                </a:solidFill>
                <a:latin typeface="BIZ UDPゴシック" panose="020B0400000000000000" pitchFamily="50" charset="-128"/>
                <a:ea typeface="BIZ UDPゴシック" panose="020B0400000000000000" pitchFamily="50" charset="-128"/>
              </a:rPr>
              <a:t>20</a:t>
            </a:r>
            <a:r>
              <a:rPr lang="ja-JP" altLang="en-US" sz="1600" b="1" dirty="0">
                <a:solidFill>
                  <a:schemeClr val="tx1">
                    <a:lumMod val="75000"/>
                    <a:lumOff val="25000"/>
                  </a:schemeClr>
                </a:solidFill>
                <a:latin typeface="BIZ UDPゴシック" panose="020B0400000000000000" pitchFamily="50" charset="-128"/>
                <a:ea typeface="BIZ UDPゴシック" panose="020B0400000000000000" pitchFamily="50" charset="-128"/>
              </a:rPr>
              <a:t>種類のテンプレート</a:t>
            </a:r>
            <a:endParaRPr lang="en-US" altLang="ja-JP" sz="16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pic>
        <p:nvPicPr>
          <p:cNvPr id="2" name="図 1">
            <a:extLst>
              <a:ext uri="{FF2B5EF4-FFF2-40B4-BE49-F238E27FC236}">
                <a16:creationId xmlns:a16="http://schemas.microsoft.com/office/drawing/2014/main" id="{801E23C9-BEDD-B313-C360-74A5CD830372}"/>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915744" y="2826373"/>
            <a:ext cx="1205254" cy="1205254"/>
          </a:xfrm>
          <a:prstGeom prst="rect">
            <a:avLst/>
          </a:prstGeom>
        </p:spPr>
      </p:pic>
      <p:sp>
        <p:nvSpPr>
          <p:cNvPr id="7" name="タイトル 3">
            <a:extLst>
              <a:ext uri="{FF2B5EF4-FFF2-40B4-BE49-F238E27FC236}">
                <a16:creationId xmlns:a16="http://schemas.microsoft.com/office/drawing/2014/main" id="{AD95FEB8-483F-67A9-2339-740144FD7EF0}"/>
              </a:ext>
            </a:extLst>
          </p:cNvPr>
          <p:cNvSpPr txBox="1">
            <a:spLocks/>
          </p:cNvSpPr>
          <p:nvPr/>
        </p:nvSpPr>
        <p:spPr>
          <a:xfrm>
            <a:off x="334800" y="230253"/>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BIZ UDPゴシック" panose="020B0400000000000000" pitchFamily="50" charset="-128"/>
                <a:ea typeface="BIZ UDPゴシック" panose="020B0400000000000000" pitchFamily="50" charset="-128"/>
              </a:rPr>
              <a:t>○○○○○○御中</a:t>
            </a:r>
          </a:p>
        </p:txBody>
      </p:sp>
      <p:sp>
        <p:nvSpPr>
          <p:cNvPr id="10" name="テキスト ボックス 9">
            <a:extLst>
              <a:ext uri="{FF2B5EF4-FFF2-40B4-BE49-F238E27FC236}">
                <a16:creationId xmlns:a16="http://schemas.microsoft.com/office/drawing/2014/main" id="{B79E1722-A7D5-178E-6902-1D0FF1E51246}"/>
              </a:ext>
            </a:extLst>
          </p:cNvPr>
          <p:cNvSpPr txBox="1"/>
          <p:nvPr/>
        </p:nvSpPr>
        <p:spPr>
          <a:xfrm>
            <a:off x="3048000" y="6407055"/>
            <a:ext cx="6096000" cy="307777"/>
          </a:xfrm>
          <a:prstGeom prst="rect">
            <a:avLst/>
          </a:prstGeom>
          <a:noFill/>
        </p:spPr>
        <p:txBody>
          <a:bodyPr wrap="square">
            <a:spAutoFit/>
          </a:bodyPr>
          <a:lstStyle/>
          <a:p>
            <a:pPr algn="ct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キカクワークス</a:t>
            </a:r>
          </a:p>
        </p:txBody>
      </p:sp>
    </p:spTree>
    <p:extLst>
      <p:ext uri="{BB962C8B-B14F-4D97-AF65-F5344CB8AC3E}">
        <p14:creationId xmlns:p14="http://schemas.microsoft.com/office/powerpoint/2010/main" val="242320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7AB5A34-D03E-9193-B625-A39CDFD3C740}"/>
              </a:ext>
            </a:extLst>
          </p:cNvPr>
          <p:cNvSpPr txBox="1"/>
          <p:nvPr/>
        </p:nvSpPr>
        <p:spPr>
          <a:xfrm>
            <a:off x="393700" y="4425412"/>
            <a:ext cx="6946900" cy="1661993"/>
          </a:xfrm>
          <a:prstGeom prst="rect">
            <a:avLst/>
          </a:prstGeom>
          <a:noFill/>
        </p:spPr>
        <p:txBody>
          <a:bodyPr wrap="square">
            <a:spAutoFit/>
          </a:bodyPr>
          <a:lstStyle/>
          <a:p>
            <a:r>
              <a:rPr lang="ja-JP" altLang="en-US" sz="2000" dirty="0">
                <a:solidFill>
                  <a:schemeClr val="tx1">
                    <a:lumMod val="75000"/>
                    <a:lumOff val="25000"/>
                  </a:schemeClr>
                </a:solidFill>
                <a:latin typeface="BIZ UD明朝 Medium" panose="02020500000000000000" pitchFamily="17" charset="-128"/>
                <a:ea typeface="BIZ UD明朝 Medium" panose="02020500000000000000" pitchFamily="17" charset="-128"/>
              </a:rPr>
              <a:t>○○○○○○御中</a:t>
            </a:r>
          </a:p>
          <a:p>
            <a:endParaRPr lang="en-US" altLang="ja-JP" sz="2000" dirty="0">
              <a:solidFill>
                <a:schemeClr val="tx1">
                  <a:lumMod val="75000"/>
                  <a:lumOff val="25000"/>
                </a:schemeClr>
              </a:solidFill>
              <a:latin typeface="BIZ UD明朝 Medium" panose="02020500000000000000" pitchFamily="17" charset="-128"/>
              <a:ea typeface="BIZ UD明朝 Medium" panose="02020500000000000000" pitchFamily="17" charset="-128"/>
            </a:endParaRPr>
          </a:p>
          <a:p>
            <a:r>
              <a:rPr lang="ja-JP" altLang="en-US" sz="2000" b="1" dirty="0">
                <a:solidFill>
                  <a:schemeClr val="tx1">
                    <a:lumMod val="75000"/>
                    <a:lumOff val="25000"/>
                  </a:schemeClr>
                </a:solidFill>
                <a:latin typeface="BIZ UD明朝 Medium" panose="02020500000000000000" pitchFamily="17" charset="-128"/>
                <a:ea typeface="BIZ UD明朝 Medium" panose="02020500000000000000" pitchFamily="17" charset="-128"/>
              </a:rPr>
              <a:t>最短で資料作りができる</a:t>
            </a:r>
            <a:r>
              <a:rPr lang="en-US" altLang="ja-JP" sz="2000" b="1" dirty="0">
                <a:solidFill>
                  <a:schemeClr val="tx1">
                    <a:lumMod val="75000"/>
                    <a:lumOff val="25000"/>
                  </a:schemeClr>
                </a:solidFill>
                <a:latin typeface="BIZ UD明朝 Medium" panose="02020500000000000000" pitchFamily="17" charset="-128"/>
                <a:ea typeface="BIZ UD明朝 Medium" panose="02020500000000000000" pitchFamily="17" charset="-128"/>
              </a:rPr>
              <a:t>20</a:t>
            </a:r>
            <a:r>
              <a:rPr lang="ja-JP" altLang="en-US" sz="2000" b="1" dirty="0">
                <a:solidFill>
                  <a:schemeClr val="tx1">
                    <a:lumMod val="75000"/>
                    <a:lumOff val="25000"/>
                  </a:schemeClr>
                </a:solidFill>
                <a:latin typeface="BIZ UD明朝 Medium" panose="02020500000000000000" pitchFamily="17" charset="-128"/>
                <a:ea typeface="BIZ UD明朝 Medium" panose="02020500000000000000" pitchFamily="17" charset="-128"/>
              </a:rPr>
              <a:t>種類のテンプレート</a:t>
            </a:r>
            <a:endParaRPr lang="en-US" altLang="ja-JP" sz="2000" b="1" dirty="0">
              <a:solidFill>
                <a:schemeClr val="tx1">
                  <a:lumMod val="75000"/>
                  <a:lumOff val="25000"/>
                </a:schemeClr>
              </a:solidFill>
              <a:latin typeface="BIZ UD明朝 Medium" panose="02020500000000000000" pitchFamily="17" charset="-128"/>
              <a:ea typeface="BIZ UD明朝 Medium" panose="02020500000000000000" pitchFamily="17" charset="-128"/>
            </a:endParaRPr>
          </a:p>
          <a:p>
            <a:endParaRPr lang="en-US" altLang="ja-JP" sz="1400" dirty="0">
              <a:solidFill>
                <a:schemeClr val="tx1">
                  <a:lumMod val="75000"/>
                  <a:lumOff val="25000"/>
                </a:schemeClr>
              </a:solidFill>
              <a:latin typeface="BIZ UD明朝 Medium" panose="02020500000000000000" pitchFamily="17" charset="-128"/>
              <a:ea typeface="BIZ UD明朝 Medium" panose="02020500000000000000" pitchFamily="17" charset="-128"/>
            </a:endParaRPr>
          </a:p>
          <a:p>
            <a:r>
              <a:rPr lang="ja-JP" altLang="en-US" sz="1400" dirty="0">
                <a:solidFill>
                  <a:schemeClr val="tx1">
                    <a:lumMod val="75000"/>
                    <a:lumOff val="25000"/>
                  </a:schemeClr>
                </a:solidFill>
                <a:latin typeface="BIZ UD明朝 Medium" panose="02020500000000000000" pitchFamily="17" charset="-128"/>
                <a:ea typeface="BIZ UD明朝 Medium" panose="02020500000000000000" pitchFamily="17" charset="-128"/>
              </a:rPr>
              <a:t>提案者：キカクワークス</a:t>
            </a:r>
            <a:endParaRPr lang="en-US" altLang="ja-JP" sz="1400" dirty="0">
              <a:solidFill>
                <a:schemeClr val="tx1">
                  <a:lumMod val="75000"/>
                  <a:lumOff val="25000"/>
                </a:schemeClr>
              </a:solidFill>
              <a:latin typeface="BIZ UD明朝 Medium" panose="02020500000000000000" pitchFamily="17" charset="-128"/>
              <a:ea typeface="BIZ UD明朝 Medium" panose="02020500000000000000" pitchFamily="17" charset="-128"/>
            </a:endParaRPr>
          </a:p>
          <a:p>
            <a:r>
              <a:rPr lang="ja-JP" altLang="en-US" sz="1400" dirty="0">
                <a:solidFill>
                  <a:schemeClr val="tx1">
                    <a:lumMod val="75000"/>
                    <a:lumOff val="25000"/>
                  </a:schemeClr>
                </a:solidFill>
                <a:latin typeface="BIZ UD明朝 Medium" panose="02020500000000000000" pitchFamily="17" charset="-128"/>
                <a:ea typeface="BIZ UD明朝 Medium" panose="02020500000000000000" pitchFamily="17" charset="-128"/>
              </a:rPr>
              <a:t>提案日：</a:t>
            </a:r>
            <a:r>
              <a:rPr lang="en-US" altLang="ja-JP" sz="1400" dirty="0">
                <a:solidFill>
                  <a:schemeClr val="tx1">
                    <a:lumMod val="75000"/>
                    <a:lumOff val="25000"/>
                  </a:schemeClr>
                </a:solidFill>
                <a:latin typeface="BIZ UD明朝 Medium" panose="02020500000000000000" pitchFamily="17" charset="-128"/>
                <a:ea typeface="BIZ UD明朝 Medium" panose="02020500000000000000" pitchFamily="17" charset="-128"/>
              </a:rPr>
              <a:t>202</a:t>
            </a:r>
            <a:r>
              <a:rPr lang="ja-JP" altLang="en-US" sz="1400" dirty="0">
                <a:solidFill>
                  <a:schemeClr val="tx1">
                    <a:lumMod val="75000"/>
                    <a:lumOff val="25000"/>
                  </a:schemeClr>
                </a:solidFill>
                <a:latin typeface="BIZ UD明朝 Medium" panose="02020500000000000000" pitchFamily="17" charset="-128"/>
                <a:ea typeface="BIZ UD明朝 Medium" panose="02020500000000000000" pitchFamily="17" charset="-128"/>
              </a:rPr>
              <a:t>〇</a:t>
            </a:r>
            <a:r>
              <a:rPr lang="en-US" altLang="ja-JP" sz="1400" dirty="0">
                <a:solidFill>
                  <a:schemeClr val="tx1">
                    <a:lumMod val="75000"/>
                    <a:lumOff val="25000"/>
                  </a:schemeClr>
                </a:solidFill>
                <a:latin typeface="BIZ UD明朝 Medium" panose="02020500000000000000" pitchFamily="17" charset="-128"/>
                <a:ea typeface="BIZ UD明朝 Medium" panose="02020500000000000000" pitchFamily="17" charset="-128"/>
              </a:rPr>
              <a:t>.</a:t>
            </a:r>
            <a:r>
              <a:rPr lang="ja-JP" altLang="en-US" sz="1400" dirty="0">
                <a:solidFill>
                  <a:schemeClr val="tx1">
                    <a:lumMod val="75000"/>
                    <a:lumOff val="25000"/>
                  </a:schemeClr>
                </a:solidFill>
                <a:latin typeface="BIZ UD明朝 Medium" panose="02020500000000000000" pitchFamily="17" charset="-128"/>
                <a:ea typeface="BIZ UD明朝 Medium" panose="02020500000000000000" pitchFamily="17" charset="-128"/>
              </a:rPr>
              <a:t>〇</a:t>
            </a:r>
            <a:r>
              <a:rPr lang="en-US" altLang="ja-JP" sz="1400" dirty="0">
                <a:solidFill>
                  <a:schemeClr val="tx1">
                    <a:lumMod val="75000"/>
                    <a:lumOff val="25000"/>
                  </a:schemeClr>
                </a:solidFill>
                <a:latin typeface="BIZ UD明朝 Medium" panose="02020500000000000000" pitchFamily="17" charset="-128"/>
                <a:ea typeface="BIZ UD明朝 Medium" panose="02020500000000000000" pitchFamily="17" charset="-128"/>
              </a:rPr>
              <a:t>.</a:t>
            </a:r>
            <a:r>
              <a:rPr lang="ja-JP" altLang="en-US" sz="1400" dirty="0">
                <a:solidFill>
                  <a:schemeClr val="tx1">
                    <a:lumMod val="75000"/>
                    <a:lumOff val="25000"/>
                  </a:schemeClr>
                </a:solidFill>
                <a:latin typeface="BIZ UD明朝 Medium" panose="02020500000000000000" pitchFamily="17" charset="-128"/>
                <a:ea typeface="BIZ UD明朝 Medium" panose="02020500000000000000" pitchFamily="17" charset="-128"/>
              </a:rPr>
              <a:t>〇</a:t>
            </a:r>
          </a:p>
        </p:txBody>
      </p:sp>
      <p:cxnSp>
        <p:nvCxnSpPr>
          <p:cNvPr id="13" name="直線コネクタ 12">
            <a:extLst>
              <a:ext uri="{FF2B5EF4-FFF2-40B4-BE49-F238E27FC236}">
                <a16:creationId xmlns:a16="http://schemas.microsoft.com/office/drawing/2014/main" id="{03E2A54E-B2AA-8538-5814-570585D4FF84}"/>
              </a:ext>
            </a:extLst>
          </p:cNvPr>
          <p:cNvCxnSpPr>
            <a:cxnSpLocks/>
          </p:cNvCxnSpPr>
          <p:nvPr/>
        </p:nvCxnSpPr>
        <p:spPr>
          <a:xfrm>
            <a:off x="508000" y="4902200"/>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DBC831CC-91BD-92F6-A842-D378E18CB75C}"/>
              </a:ext>
            </a:extLst>
          </p:cNvPr>
          <p:cNvSpPr txBox="1"/>
          <p:nvPr/>
        </p:nvSpPr>
        <p:spPr>
          <a:xfrm>
            <a:off x="5863770" y="1478746"/>
            <a:ext cx="5502729" cy="954107"/>
          </a:xfrm>
          <a:prstGeom prst="rect">
            <a:avLst/>
          </a:prstGeom>
          <a:noFill/>
        </p:spPr>
        <p:txBody>
          <a:bodyPr wrap="square">
            <a:spAutoFit/>
          </a:bodyPr>
          <a:lstStyle/>
          <a:p>
            <a:pPr algn="r"/>
            <a:r>
              <a:rPr lang="ja-JP" altLang="en-US" sz="2800" b="1" dirty="0">
                <a:solidFill>
                  <a:schemeClr val="tx1">
                    <a:lumMod val="75000"/>
                    <a:lumOff val="25000"/>
                  </a:schemeClr>
                </a:solidFill>
                <a:latin typeface="BIZ UD明朝 Medium" panose="02020500000000000000" pitchFamily="17" charset="-128"/>
                <a:ea typeface="BIZ UD明朝 Medium" panose="02020500000000000000" pitchFamily="17" charset="-128"/>
              </a:rPr>
              <a:t>ビジネス向けパワーポイントの</a:t>
            </a:r>
            <a:endParaRPr lang="en-US" altLang="ja-JP" sz="2800" b="1" dirty="0">
              <a:solidFill>
                <a:schemeClr val="tx1">
                  <a:lumMod val="75000"/>
                  <a:lumOff val="25000"/>
                </a:schemeClr>
              </a:solidFill>
              <a:latin typeface="BIZ UD明朝 Medium" panose="02020500000000000000" pitchFamily="17" charset="-128"/>
              <a:ea typeface="BIZ UD明朝 Medium" panose="02020500000000000000" pitchFamily="17" charset="-128"/>
            </a:endParaRPr>
          </a:p>
          <a:p>
            <a:pPr algn="r"/>
            <a:r>
              <a:rPr lang="ja-JP" altLang="en-US" sz="2800" b="1" dirty="0">
                <a:solidFill>
                  <a:schemeClr val="tx1">
                    <a:lumMod val="75000"/>
                    <a:lumOff val="25000"/>
                  </a:schemeClr>
                </a:solidFill>
                <a:latin typeface="BIZ UD明朝 Medium" panose="02020500000000000000" pitchFamily="17" charset="-128"/>
                <a:ea typeface="BIZ UD明朝 Medium" panose="02020500000000000000" pitchFamily="17" charset="-128"/>
              </a:rPr>
              <a:t>無料デザインテンプレート</a:t>
            </a:r>
            <a:endParaRPr lang="en-US" altLang="ja-JP" sz="2800" b="1" dirty="0">
              <a:solidFill>
                <a:schemeClr val="tx1">
                  <a:lumMod val="75000"/>
                  <a:lumOff val="25000"/>
                </a:schemeClr>
              </a:solidFill>
              <a:latin typeface="BIZ UD明朝 Medium" panose="02020500000000000000" pitchFamily="17" charset="-128"/>
              <a:ea typeface="BIZ UD明朝 Medium" panose="02020500000000000000" pitchFamily="17" charset="-128"/>
            </a:endParaRPr>
          </a:p>
        </p:txBody>
      </p:sp>
      <p:sp>
        <p:nvSpPr>
          <p:cNvPr id="19" name="正方形/長方形 18">
            <a:extLst>
              <a:ext uri="{FF2B5EF4-FFF2-40B4-BE49-F238E27FC236}">
                <a16:creationId xmlns:a16="http://schemas.microsoft.com/office/drawing/2014/main" id="{89142018-73AD-EF29-8B7E-35763965CB63}"/>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anose="020B0604020202020204" pitchFamily="34" charset="0"/>
              </a:rPr>
              <a:t>Confidential</a:t>
            </a:r>
            <a:endPar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2698124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30C0126-CE47-7B30-FD7E-17A261BEC201}"/>
              </a:ext>
            </a:extLst>
          </p:cNvPr>
          <p:cNvSpPr/>
          <p:nvPr/>
        </p:nvSpPr>
        <p:spPr>
          <a:xfrm>
            <a:off x="6096000" y="0"/>
            <a:ext cx="6096000" cy="6858000"/>
          </a:xfrm>
          <a:prstGeom prst="rect">
            <a:avLst/>
          </a:prstGeom>
          <a:solidFill>
            <a:srgbClr val="0737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17AB5A34-D03E-9193-B625-A39CDFD3C740}"/>
              </a:ext>
            </a:extLst>
          </p:cNvPr>
          <p:cNvSpPr txBox="1"/>
          <p:nvPr/>
        </p:nvSpPr>
        <p:spPr>
          <a:xfrm>
            <a:off x="393700" y="2690336"/>
            <a:ext cx="5484586" cy="1477328"/>
          </a:xfrm>
          <a:prstGeom prst="rect">
            <a:avLst/>
          </a:prstGeom>
          <a:noFill/>
        </p:spPr>
        <p:txBody>
          <a:bodyPr wrap="square">
            <a:spAutoFit/>
          </a:bodyPr>
          <a:lstStyle/>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○○○○○○御中</a:t>
            </a: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最短で資料作りができる</a:t>
            </a:r>
            <a:r>
              <a:rPr lang="en-US" altLang="ja-JP" b="1" dirty="0">
                <a:solidFill>
                  <a:schemeClr val="tx1">
                    <a:lumMod val="75000"/>
                    <a:lumOff val="25000"/>
                  </a:schemeClr>
                </a:solidFill>
                <a:latin typeface="Meiryo UI" panose="020B0604030504040204" pitchFamily="50" charset="-128"/>
                <a:ea typeface="Meiryo UI" panose="020B0604030504040204" pitchFamily="50" charset="-128"/>
              </a:rPr>
              <a:t>20</a:t>
            </a:r>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種類のテンプレート</a:t>
            </a:r>
            <a:endParaRPr lang="en-US" altLang="ja-JP" b="1"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提案者：キカクワークス</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提案日：</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202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〇</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〇</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〇</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DBC831CC-91BD-92F6-A842-D378E18CB75C}"/>
              </a:ext>
            </a:extLst>
          </p:cNvPr>
          <p:cNvSpPr txBox="1"/>
          <p:nvPr/>
        </p:nvSpPr>
        <p:spPr>
          <a:xfrm>
            <a:off x="6350907" y="2890391"/>
            <a:ext cx="5586186" cy="1077218"/>
          </a:xfrm>
          <a:prstGeom prst="rect">
            <a:avLst/>
          </a:prstGeom>
          <a:noFill/>
        </p:spPr>
        <p:txBody>
          <a:bodyPr wrap="square">
            <a:spAutoFit/>
          </a:bodyPr>
          <a:lstStyle/>
          <a:p>
            <a:pPr algn="ctr"/>
            <a:r>
              <a:rPr lang="ja-JP" altLang="en-US" sz="3200" b="1" dirty="0">
                <a:solidFill>
                  <a:schemeClr val="bg1"/>
                </a:solidFill>
                <a:latin typeface="Meiryo UI" panose="020B0604030504040204" pitchFamily="50" charset="-128"/>
                <a:ea typeface="Meiryo UI" panose="020B0604030504040204" pitchFamily="50" charset="-128"/>
              </a:rPr>
              <a:t>ビジネス向けパワーポイントの</a:t>
            </a:r>
            <a:endParaRPr lang="en-US" altLang="ja-JP" sz="3200" b="1" dirty="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無料デザインテンプレート</a:t>
            </a:r>
            <a:endParaRPr lang="en-US" altLang="ja-JP" sz="3200" b="1"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1F4A7A7-56DF-0A58-D43A-EE01EA3D8DDD}"/>
              </a:ext>
            </a:extLst>
          </p:cNvPr>
          <p:cNvSpPr txBox="1"/>
          <p:nvPr/>
        </p:nvSpPr>
        <p:spPr>
          <a:xfrm>
            <a:off x="393700" y="6237905"/>
            <a:ext cx="1304471" cy="276999"/>
          </a:xfrm>
          <a:prstGeom prst="rect">
            <a:avLst/>
          </a:prstGeom>
          <a:noFill/>
        </p:spPr>
        <p:txBody>
          <a:bodyPr wrap="square">
            <a:spAutoFit/>
          </a:bodyPr>
          <a:lstStyle/>
          <a:p>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Confidential</a:t>
            </a:r>
            <a:endPar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359088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EB048775-8475-25C7-8E1F-F2620D4761F3}"/>
              </a:ext>
            </a:extLst>
          </p:cNvPr>
          <p:cNvSpPr/>
          <p:nvPr/>
        </p:nvSpPr>
        <p:spPr>
          <a:xfrm>
            <a:off x="0" y="0"/>
            <a:ext cx="12192000" cy="6858000"/>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52D75190-E7C1-446B-ECF3-A58BD3776882}"/>
              </a:ext>
            </a:extLst>
          </p:cNvPr>
          <p:cNvSpPr txBox="1"/>
          <p:nvPr/>
        </p:nvSpPr>
        <p:spPr>
          <a:xfrm>
            <a:off x="939800" y="2274838"/>
            <a:ext cx="10312400" cy="2308324"/>
          </a:xfrm>
          <a:prstGeom prst="rect">
            <a:avLst/>
          </a:prstGeom>
          <a:noFill/>
        </p:spPr>
        <p:txBody>
          <a:bodyPr wrap="square">
            <a:spAutoFit/>
          </a:bodyPr>
          <a:lstStyle/>
          <a:p>
            <a:pPr algn="ctr"/>
            <a:r>
              <a:rPr lang="ja-JP" altLang="en-US" sz="7200" b="1" dirty="0">
                <a:solidFill>
                  <a:schemeClr val="bg1"/>
                </a:solidFill>
                <a:latin typeface="Meiryo UI" panose="020B0604030504040204" pitchFamily="50" charset="-128"/>
                <a:ea typeface="Meiryo UI" panose="020B0604030504040204" pitchFamily="50" charset="-128"/>
              </a:rPr>
              <a:t>キーメッセージの</a:t>
            </a:r>
            <a:endParaRPr lang="en-US" altLang="ja-JP" sz="7200" b="1" dirty="0">
              <a:solidFill>
                <a:schemeClr val="bg1"/>
              </a:solidFill>
              <a:latin typeface="Meiryo UI" panose="020B0604030504040204" pitchFamily="50" charset="-128"/>
              <a:ea typeface="Meiryo UI" panose="020B0604030504040204" pitchFamily="50" charset="-128"/>
            </a:endParaRPr>
          </a:p>
          <a:p>
            <a:pPr algn="ctr"/>
            <a:r>
              <a:rPr lang="ja-JP" altLang="en-US" sz="7200" b="1" dirty="0">
                <a:solidFill>
                  <a:schemeClr val="bg1"/>
                </a:solidFill>
                <a:latin typeface="Meiryo UI" panose="020B0604030504040204" pitchFamily="50" charset="-128"/>
                <a:ea typeface="Meiryo UI" panose="020B0604030504040204" pitchFamily="50" charset="-128"/>
              </a:rPr>
              <a:t>テンプレート</a:t>
            </a:r>
          </a:p>
        </p:txBody>
      </p:sp>
    </p:spTree>
    <p:extLst>
      <p:ext uri="{BB962C8B-B14F-4D97-AF65-F5344CB8AC3E}">
        <p14:creationId xmlns:p14="http://schemas.microsoft.com/office/powerpoint/2010/main" val="62990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E13C724A-0FFA-B36C-3F5D-A50FF4463024}"/>
              </a:ext>
            </a:extLst>
          </p:cNvPr>
          <p:cNvCxnSpPr>
            <a:cxnSpLocks/>
          </p:cNvCxnSpPr>
          <p:nvPr/>
        </p:nvCxnSpPr>
        <p:spPr>
          <a:xfrm>
            <a:off x="666750" y="649515"/>
            <a:ext cx="108585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5" name="タイトル 3">
            <a:extLst>
              <a:ext uri="{FF2B5EF4-FFF2-40B4-BE49-F238E27FC236}">
                <a16:creationId xmlns:a16="http://schemas.microsoft.com/office/drawing/2014/main" id="{9C3145E7-A381-A32E-7062-C8FBCD6A3477}"/>
              </a:ext>
            </a:extLst>
          </p:cNvPr>
          <p:cNvSpPr txBox="1">
            <a:spLocks/>
          </p:cNvSpPr>
          <p:nvPr/>
        </p:nvSpPr>
        <p:spPr>
          <a:xfrm>
            <a:off x="666750" y="197595"/>
            <a:ext cx="3221200" cy="396044"/>
          </a:xfrm>
          <a:prstGeom prst="rect">
            <a:avLst/>
          </a:prstGeom>
        </p:spPr>
        <p:txBody>
          <a:bodyPr vert="horz" lIns="91440" tIns="45720" rIns="91440" bIns="45720" rtlCol="0" anchor="b">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solidFill>
                  <a:schemeClr val="tx1">
                    <a:lumMod val="75000"/>
                    <a:lumOff val="25000"/>
                  </a:schemeClr>
                </a:solidFill>
                <a:latin typeface="Meiryo UI" panose="020B0604030504040204" pitchFamily="50" charset="-128"/>
                <a:ea typeface="Meiryo UI" panose="020B0604030504040204" pitchFamily="50" charset="-128"/>
              </a:rPr>
              <a:t>コンセプト</a:t>
            </a:r>
          </a:p>
        </p:txBody>
      </p:sp>
      <p:sp>
        <p:nvSpPr>
          <p:cNvPr id="6" name="正方形/長方形 5">
            <a:extLst>
              <a:ext uri="{FF2B5EF4-FFF2-40B4-BE49-F238E27FC236}">
                <a16:creationId xmlns:a16="http://schemas.microsoft.com/office/drawing/2014/main" id="{860B56E4-67EE-0733-9A43-60AF52584ACA}"/>
              </a:ext>
            </a:extLst>
          </p:cNvPr>
          <p:cNvSpPr/>
          <p:nvPr/>
        </p:nvSpPr>
        <p:spPr>
          <a:xfrm>
            <a:off x="9812564" y="197595"/>
            <a:ext cx="1712686" cy="396044"/>
          </a:xfrm>
          <a:prstGeom prst="rect">
            <a:avLst/>
          </a:prstGeom>
          <a:solidFill>
            <a:srgbClr val="0737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Arial" panose="020B0604020202020204" pitchFamily="34" charset="0"/>
              </a:rPr>
              <a:t>キカクワークス</a:t>
            </a:r>
            <a:endParaRPr kumimoji="1" lang="ja-JP" altLang="en-US" sz="14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7" name="正方形/長方形 6">
            <a:extLst>
              <a:ext uri="{FF2B5EF4-FFF2-40B4-BE49-F238E27FC236}">
                <a16:creationId xmlns:a16="http://schemas.microsoft.com/office/drawing/2014/main" id="{AFF6397B-A278-CFD0-FFA9-A2E74D704BDC}"/>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8" name="Google Shape;216;p20">
            <a:extLst>
              <a:ext uri="{FF2B5EF4-FFF2-40B4-BE49-F238E27FC236}">
                <a16:creationId xmlns:a16="http://schemas.microsoft.com/office/drawing/2014/main" id="{66217B8C-FEAF-D1DB-C455-65D35B094693}"/>
              </a:ext>
            </a:extLst>
          </p:cNvPr>
          <p:cNvSpPr txBox="1"/>
          <p:nvPr/>
        </p:nvSpPr>
        <p:spPr>
          <a:xfrm>
            <a:off x="965201" y="2517349"/>
            <a:ext cx="10261600" cy="1492694"/>
          </a:xfrm>
          <a:prstGeom prst="rect">
            <a:avLst/>
          </a:prstGeom>
          <a:noFill/>
          <a:ln>
            <a:noFill/>
          </a:ln>
        </p:spPr>
        <p:txBody>
          <a:bodyPr spcFirstLastPara="1" wrap="square" lIns="68569" tIns="68569" rIns="68569" bIns="68569"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誰でも最短でプレゼン資料作りができる！</a:t>
            </a:r>
            <a:endPar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rPr>
              <a:t>20</a:t>
            </a: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種類のテンプレート</a:t>
            </a:r>
            <a:endPar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5364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FF6397B-A278-CFD0-FFA9-A2E74D704BDC}"/>
              </a:ext>
            </a:extLst>
          </p:cNvPr>
          <p:cNvSpPr/>
          <p:nvPr/>
        </p:nvSpPr>
        <p:spPr>
          <a:xfrm>
            <a:off x="5321300" y="6407149"/>
            <a:ext cx="1549400" cy="27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 </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Arial" panose="020B0604020202020204" pitchFamily="34" charset="0"/>
              </a:rPr>
              <a:t>キカクワークス</a:t>
            </a:r>
          </a:p>
        </p:txBody>
      </p:sp>
      <p:sp>
        <p:nvSpPr>
          <p:cNvPr id="8" name="Google Shape;216;p20">
            <a:extLst>
              <a:ext uri="{FF2B5EF4-FFF2-40B4-BE49-F238E27FC236}">
                <a16:creationId xmlns:a16="http://schemas.microsoft.com/office/drawing/2014/main" id="{66217B8C-FEAF-D1DB-C455-65D35B094693}"/>
              </a:ext>
            </a:extLst>
          </p:cNvPr>
          <p:cNvSpPr txBox="1"/>
          <p:nvPr/>
        </p:nvSpPr>
        <p:spPr>
          <a:xfrm>
            <a:off x="730251" y="4028649"/>
            <a:ext cx="10731499" cy="1492694"/>
          </a:xfrm>
          <a:prstGeom prst="rect">
            <a:avLst/>
          </a:prstGeom>
          <a:noFill/>
          <a:ln>
            <a:noFill/>
          </a:ln>
        </p:spPr>
        <p:txBody>
          <a:bodyPr spcFirstLastPara="1" wrap="square" lIns="68569" tIns="68569" rIns="68569" bIns="68569"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誰でも最短でプレゼン資料作りができる！</a:t>
            </a:r>
            <a:endPar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rPr>
              <a:t>20</a:t>
            </a:r>
            <a:r>
              <a:rPr lang="ja-JP" altLang="en-US" sz="4400" b="1" dirty="0">
                <a:solidFill>
                  <a:schemeClr val="tx1">
                    <a:lumMod val="75000"/>
                    <a:lumOff val="25000"/>
                  </a:schemeClr>
                </a:solidFill>
                <a:latin typeface="Meiryo UI" panose="020B0604030504040204" pitchFamily="50" charset="-128"/>
                <a:ea typeface="Meiryo UI" panose="020B0604030504040204" pitchFamily="50" charset="-128"/>
              </a:rPr>
              <a:t>種類のテンプレート</a:t>
            </a:r>
            <a:endParaRPr lang="en-US" altLang="ja-JP" sz="4400" b="1"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448F801A-3474-EFA6-A4A7-2D2DFC9E80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3500" y="1159191"/>
            <a:ext cx="4445000" cy="2583818"/>
          </a:xfrm>
          <a:prstGeom prst="rect">
            <a:avLst/>
          </a:prstGeom>
        </p:spPr>
      </p:pic>
    </p:spTree>
    <p:extLst>
      <p:ext uri="{BB962C8B-B14F-4D97-AF65-F5344CB8AC3E}">
        <p14:creationId xmlns:p14="http://schemas.microsoft.com/office/powerpoint/2010/main" val="76188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13606</TotalTime>
  <Words>2476</Words>
  <Application>Microsoft Office PowerPoint</Application>
  <PresentationFormat>ワイド画面</PresentationFormat>
  <Paragraphs>422</Paragraphs>
  <Slides>26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BIZ UDPゴシック</vt:lpstr>
      <vt:lpstr>BIZ UD明朝 Medium</vt:lpstr>
      <vt:lpstr>游ゴシック</vt:lpstr>
      <vt:lpstr>游ゴシック Light</vt:lpstr>
      <vt:lpstr>Arial</vt:lpstr>
      <vt:lpstr>Impact</vt:lpstr>
      <vt:lpstr>Meiryo UI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ビジネス向けパワーポイントの無料デザインテンプレート</dc:title>
  <dc:creator>キカクワークス</dc:creator>
  <cp:lastModifiedBy>高階 志文</cp:lastModifiedBy>
  <cp:revision>41</cp:revision>
  <dcterms:created xsi:type="dcterms:W3CDTF">2023-04-19T11:06:01Z</dcterms:created>
  <dcterms:modified xsi:type="dcterms:W3CDTF">2023-06-02T14:01:37Z</dcterms:modified>
</cp:coreProperties>
</file>